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60" r:id="rId3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EC22FBF1-EE60-654A-B779-30F7661B08E4}">
          <p14:sldIdLst>
            <p14:sldId id="258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E63"/>
    <a:srgbClr val="00D26E"/>
    <a:srgbClr val="B2F1D2"/>
    <a:srgbClr val="E6F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00"/>
    <p:restoredTop sz="94655"/>
  </p:normalViewPr>
  <p:slideViewPr>
    <p:cSldViewPr snapToGrid="0">
      <p:cViewPr varScale="1">
        <p:scale>
          <a:sx n="88" d="100"/>
          <a:sy n="88" d="100"/>
        </p:scale>
        <p:origin x="156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 심재헌" userId="3dd834a2-546f-4b83-8b03-5358ab929b14" providerId="ADAL" clId="{FF4DF79A-3D12-46E8-B238-F66F27C4370F}"/>
    <pc:docChg chg="delSld delSection modSection">
      <pc:chgData name="MAT 심재헌" userId="3dd834a2-546f-4b83-8b03-5358ab929b14" providerId="ADAL" clId="{FF4DF79A-3D12-46E8-B238-F66F27C4370F}" dt="2024-08-20T02:02:08.802" v="2" actId="47"/>
      <pc:docMkLst>
        <pc:docMk/>
      </pc:docMkLst>
      <pc:sldChg chg="del">
        <pc:chgData name="MAT 심재헌" userId="3dd834a2-546f-4b83-8b03-5358ab929b14" providerId="ADAL" clId="{FF4DF79A-3D12-46E8-B238-F66F27C4370F}" dt="2024-08-20T02:02:05.282" v="1" actId="47"/>
        <pc:sldMkLst>
          <pc:docMk/>
          <pc:sldMk cId="0" sldId="256"/>
        </pc:sldMkLst>
      </pc:sldChg>
      <pc:sldChg chg="del">
        <pc:chgData name="MAT 심재헌" userId="3dd834a2-546f-4b83-8b03-5358ab929b14" providerId="ADAL" clId="{FF4DF79A-3D12-46E8-B238-F66F27C4370F}" dt="2024-08-20T02:02:04.231" v="0" actId="47"/>
        <pc:sldMkLst>
          <pc:docMk/>
          <pc:sldMk cId="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34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5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8"/>
          <p:cNvSpPr/>
          <p:nvPr/>
        </p:nvSpPr>
        <p:spPr>
          <a:xfrm>
            <a:off x="15651232" y="7848744"/>
            <a:ext cx="7435828" cy="3505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960"/>
              </a:lnSpc>
              <a:buNone/>
            </a:pPr>
            <a:r>
              <a:rPr lang="ko-KR" altLang="en-US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자기소개</a:t>
            </a:r>
            <a:r>
              <a:rPr lang="en-US" altLang="ko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,</a:t>
            </a:r>
            <a:r>
              <a:rPr lang="ko-KR" altLang="en-US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 포부 또는 다짐 등</a:t>
            </a:r>
            <a:endParaRPr lang="en-US" altLang="ko-KR" sz="2600">
              <a:solidFill>
                <a:srgbClr val="1E1E1E">
                  <a:alpha val="100000"/>
                </a:srgbClr>
              </a:solidFill>
              <a:latin typeface="Pretendard Regular" pitchFamily="34" charset="0"/>
              <a:ea typeface="Pretendard Regular" pitchFamily="34" charset="-122"/>
              <a:cs typeface="Pretendard Regular" pitchFamily="34" charset="-120"/>
            </a:endParaRPr>
          </a:p>
          <a:p>
            <a:pPr marL="0" indent="0">
              <a:lnSpc>
                <a:spcPts val="3960"/>
              </a:lnSpc>
              <a:buNone/>
            </a:pPr>
            <a:r>
              <a:rPr lang="ko-KR" altLang="en-US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구성원에게 전하고 싶은 말씀을 적어주세요</a:t>
            </a:r>
            <a:r>
              <a:rPr lang="en-US" altLang="ko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.</a:t>
            </a:r>
            <a:endParaRPr lang="en-US" altLang="ko-Kore-KR" sz="2600">
              <a:solidFill>
                <a:srgbClr val="1E1E1E">
                  <a:alpha val="100000"/>
                </a:srgbClr>
              </a:solidFill>
              <a:latin typeface="Pretendard Regular" pitchFamily="34" charset="0"/>
              <a:ea typeface="Pretendard Regular" pitchFamily="34" charset="-122"/>
              <a:cs typeface="Pretendard Regular" pitchFamily="34" charset="-120"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103C6045-0C8A-A864-E9C5-69877C43E9CF}"/>
              </a:ext>
            </a:extLst>
          </p:cNvPr>
          <p:cNvSpPr/>
          <p:nvPr/>
        </p:nvSpPr>
        <p:spPr>
          <a:xfrm>
            <a:off x="15651233" y="5410345"/>
            <a:ext cx="7435828" cy="1718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altLang="ko-KR" sz="4600" b="1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1~2</a:t>
            </a:r>
            <a:r>
              <a:rPr lang="ko-KR" altLang="en-US" sz="4600" b="1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줄의 포부 및 다짐을</a:t>
            </a:r>
            <a:endParaRPr lang="en-US" altLang="ko-KR" sz="4600" b="1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marL="0" indent="0" algn="l">
              <a:lnSpc>
                <a:spcPts val="6000"/>
              </a:lnSpc>
              <a:buNone/>
            </a:pPr>
            <a:r>
              <a:rPr lang="ko-KR" altLang="en-US" sz="4600" b="1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적어주세요</a:t>
            </a:r>
            <a:endParaRPr lang="en-US" sz="4600" b="1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0837BD1B-E6E0-7091-CCA4-7F819529D01A}"/>
              </a:ext>
            </a:extLst>
          </p:cNvPr>
          <p:cNvSpPr/>
          <p:nvPr/>
        </p:nvSpPr>
        <p:spPr>
          <a:xfrm>
            <a:off x="1981091" y="2577231"/>
            <a:ext cx="2389027" cy="956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5400">
                <a:solidFill>
                  <a:srgbClr val="1E1E1E">
                    <a:alpha val="100000"/>
                  </a:srgbClr>
                </a:solidFill>
                <a:latin typeface="Pretendard Bold"/>
                <a:ea typeface="Pretendard Bold" pitchFamily="34" charset="-122"/>
                <a:cs typeface="Pretendard Bold" pitchFamily="34" charset="-120"/>
              </a:rPr>
              <a:t>홍길동</a:t>
            </a:r>
            <a:r>
              <a:rPr lang="en-US" sz="5400">
                <a:solidFill>
                  <a:srgbClr val="1E1E1E">
                    <a:alpha val="100000"/>
                  </a:srgbClr>
                </a:solidFill>
                <a:latin typeface="Pretendard Bold"/>
                <a:ea typeface="Pretendard Regular" pitchFamily="34" charset="-122"/>
                <a:cs typeface="Pretendard Regular" pitchFamily="34" charset="-120"/>
              </a:rPr>
              <a:t>님</a:t>
            </a:r>
            <a:endParaRPr lang="en-US" sz="5400">
              <a:latin typeface="Pretendard Bold"/>
            </a:endParaRPr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002ECEFA-FDA2-034D-B1BB-63F773C2A8C5}"/>
              </a:ext>
            </a:extLst>
          </p:cNvPr>
          <p:cNvSpPr/>
          <p:nvPr/>
        </p:nvSpPr>
        <p:spPr>
          <a:xfrm>
            <a:off x="4605770" y="2705515"/>
            <a:ext cx="2098331" cy="6611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lnSpc>
                <a:spcPts val="6000"/>
              </a:lnSpc>
              <a:buNone/>
            </a:pPr>
            <a:r>
              <a:rPr lang="ko-KR" altLang="en-US" sz="2700" err="1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/>
                <a:ea typeface="Pretendard Regular"/>
                <a:cs typeface="Pretendard Regular" pitchFamily="34" charset="-120"/>
              </a:rPr>
              <a:t>온라인마케팅셀</a:t>
            </a:r>
            <a:endParaRPr lang="en-US" sz="2700">
              <a:solidFill>
                <a:schemeClr val="tx1">
                  <a:lumMod val="50000"/>
                  <a:lumOff val="50000"/>
                </a:schemeClr>
              </a:solidFill>
              <a:latin typeface="Pretendard Regular"/>
              <a:ea typeface="Pretendard Regular"/>
            </a:endParaRP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76BB2C97-11BA-FD93-0B0C-E4C280E599D4}"/>
              </a:ext>
            </a:extLst>
          </p:cNvPr>
          <p:cNvSpPr/>
          <p:nvPr/>
        </p:nvSpPr>
        <p:spPr>
          <a:xfrm>
            <a:off x="15666999" y="4483245"/>
            <a:ext cx="2608059" cy="5376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한 줄 포부 및 다짐</a:t>
            </a: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76E91618-8AA3-CA3E-3A40-785C4561C999}"/>
              </a:ext>
            </a:extLst>
          </p:cNvPr>
          <p:cNvSpPr/>
          <p:nvPr/>
        </p:nvSpPr>
        <p:spPr>
          <a:xfrm>
            <a:off x="3987584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에이치닷의 새로운 가족을 소개합니다</a:t>
            </a:r>
            <a:endParaRPr lang="en-US" sz="4000" dirty="0"/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C9BB937E-41AE-21B0-02A4-E62ABD53C506}"/>
              </a:ext>
            </a:extLst>
          </p:cNvPr>
          <p:cNvSpPr/>
          <p:nvPr/>
        </p:nvSpPr>
        <p:spPr>
          <a:xfrm>
            <a:off x="924336" y="449371"/>
            <a:ext cx="3596149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Welcome!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8C5D46E-7950-F487-73DC-2C72142C9968}"/>
              </a:ext>
            </a:extLst>
          </p:cNvPr>
          <p:cNvGrpSpPr/>
          <p:nvPr/>
        </p:nvGrpSpPr>
        <p:grpSpPr>
          <a:xfrm>
            <a:off x="11457254" y="505730"/>
            <a:ext cx="860396" cy="860288"/>
            <a:chOff x="8014702" y="444500"/>
            <a:chExt cx="1016127" cy="1016000"/>
          </a:xfrm>
        </p:grpSpPr>
        <p:sp>
          <p:nvSpPr>
            <p:cNvPr id="8" name="Shape 2">
              <a:extLst>
                <a:ext uri="{FF2B5EF4-FFF2-40B4-BE49-F238E27FC236}">
                  <a16:creationId xmlns:a16="http://schemas.microsoft.com/office/drawing/2014/main" id="{28BEE7A2-8734-17C7-9109-2D7BD02865C7}"/>
                </a:ext>
              </a:extLst>
            </p:cNvPr>
            <p:cNvSpPr/>
            <p:nvPr/>
          </p:nvSpPr>
          <p:spPr>
            <a:xfrm>
              <a:off x="8014702" y="444500"/>
              <a:ext cx="1016127" cy="1016000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endParaRPr lang="ko-KR" altLang="en-US">
                <a:latin typeface="Pretendard Bold"/>
              </a:endParaRPr>
            </a:p>
          </p:txBody>
        </p:sp>
        <p:pic>
          <p:nvPicPr>
            <p:cNvPr id="9" name="Image 0" descr=" ">
              <a:extLst>
                <a:ext uri="{FF2B5EF4-FFF2-40B4-BE49-F238E27FC236}">
                  <a16:creationId xmlns:a16="http://schemas.microsoft.com/office/drawing/2014/main" id="{3829E012-FF05-BAC2-0C84-0779DFFF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9363" y="509166"/>
              <a:ext cx="886801" cy="886693"/>
            </a:xfrm>
            <a:prstGeom prst="rect">
              <a:avLst/>
            </a:prstGeom>
          </p:spPr>
        </p:pic>
        <p:pic>
          <p:nvPicPr>
            <p:cNvPr id="10" name="Image 1" descr=" ">
              <a:extLst>
                <a:ext uri="{FF2B5EF4-FFF2-40B4-BE49-F238E27FC236}">
                  <a16:creationId xmlns:a16="http://schemas.microsoft.com/office/drawing/2014/main" id="{A45FAE84-C592-B0D9-FB9F-32C304724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99343" y="712291"/>
              <a:ext cx="498981" cy="230535"/>
            </a:xfrm>
            <a:prstGeom prst="rect">
              <a:avLst/>
            </a:prstGeom>
          </p:spPr>
        </p:pic>
        <p:pic>
          <p:nvPicPr>
            <p:cNvPr id="14" name="Image 2" descr=" ">
              <a:extLst>
                <a:ext uri="{FF2B5EF4-FFF2-40B4-BE49-F238E27FC236}">
                  <a16:creationId xmlns:a16="http://schemas.microsoft.com/office/drawing/2014/main" id="{691E8385-B654-E6D9-FEF4-5020B9872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17819" y="800919"/>
              <a:ext cx="628186" cy="502518"/>
            </a:xfrm>
            <a:prstGeom prst="rect">
              <a:avLst/>
            </a:prstGeom>
          </p:spPr>
        </p:pic>
        <p:pic>
          <p:nvPicPr>
            <p:cNvPr id="24" name="Image 3" descr=" ">
              <a:extLst>
                <a:ext uri="{FF2B5EF4-FFF2-40B4-BE49-F238E27FC236}">
                  <a16:creationId xmlns:a16="http://schemas.microsoft.com/office/drawing/2014/main" id="{964285C9-D50A-3122-15F1-8CF461E8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75795" y="601514"/>
              <a:ext cx="50806" cy="92373"/>
            </a:xfrm>
            <a:prstGeom prst="rect">
              <a:avLst/>
            </a:prstGeom>
          </p:spPr>
        </p:pic>
        <p:pic>
          <p:nvPicPr>
            <p:cNvPr id="25" name="Image 4" descr=" ">
              <a:extLst>
                <a:ext uri="{FF2B5EF4-FFF2-40B4-BE49-F238E27FC236}">
                  <a16:creationId xmlns:a16="http://schemas.microsoft.com/office/drawing/2014/main" id="{A2E34999-16E8-532C-6D0A-2081D959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64101" y="649163"/>
              <a:ext cx="80204" cy="80194"/>
            </a:xfrm>
            <a:prstGeom prst="rect">
              <a:avLst/>
            </a:prstGeom>
          </p:spPr>
        </p:pic>
        <p:pic>
          <p:nvPicPr>
            <p:cNvPr id="26" name="Image 5" descr=" ">
              <a:extLst>
                <a:ext uri="{FF2B5EF4-FFF2-40B4-BE49-F238E27FC236}">
                  <a16:creationId xmlns:a16="http://schemas.microsoft.com/office/drawing/2014/main" id="{C6AC31BA-93F4-D431-CCE7-2C6AA2E6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58088" y="649163"/>
              <a:ext cx="80204" cy="80194"/>
            </a:xfrm>
            <a:prstGeom prst="rect">
              <a:avLst/>
            </a:prstGeom>
          </p:spPr>
        </p:pic>
      </p:grp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5D5E70EE-B3B9-31E7-565C-B2244C909079}"/>
              </a:ext>
            </a:extLst>
          </p:cNvPr>
          <p:cNvSpPr/>
          <p:nvPr/>
        </p:nvSpPr>
        <p:spPr>
          <a:xfrm>
            <a:off x="8540660" y="3784539"/>
            <a:ext cx="6079194" cy="8102448"/>
          </a:xfrm>
          <a:prstGeom prst="roundRect">
            <a:avLst>
              <a:gd name="adj" fmla="val 28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A98D2647-57AD-F30C-36BA-CE1C81FF221E}"/>
              </a:ext>
            </a:extLst>
          </p:cNvPr>
          <p:cNvSpPr/>
          <p:nvPr/>
        </p:nvSpPr>
        <p:spPr>
          <a:xfrm>
            <a:off x="1907632" y="3784539"/>
            <a:ext cx="6079194" cy="8102448"/>
          </a:xfrm>
          <a:prstGeom prst="roundRect">
            <a:avLst>
              <a:gd name="adj" fmla="val 28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3823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3">
            <a:extLst>
              <a:ext uri="{FF2B5EF4-FFF2-40B4-BE49-F238E27FC236}">
                <a16:creationId xmlns:a16="http://schemas.microsoft.com/office/drawing/2014/main" id="{0837BD1B-E6E0-7091-CCA4-7F819529D01A}"/>
              </a:ext>
            </a:extLst>
          </p:cNvPr>
          <p:cNvSpPr/>
          <p:nvPr/>
        </p:nvSpPr>
        <p:spPr>
          <a:xfrm>
            <a:off x="1981091" y="2577231"/>
            <a:ext cx="2389027" cy="956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5400" dirty="0" err="1">
                <a:solidFill>
                  <a:srgbClr val="1E1E1E">
                    <a:alpha val="100000"/>
                  </a:srgbClr>
                </a:solidFill>
                <a:latin typeface="Pretendard Bold"/>
                <a:ea typeface="Pretendard Bold" pitchFamily="34" charset="-122"/>
                <a:cs typeface="Pretendard Bold" pitchFamily="34" charset="-120"/>
              </a:rPr>
              <a:t>홍길동</a:t>
            </a:r>
            <a:r>
              <a:rPr lang="en-US" sz="5400" dirty="0" err="1">
                <a:solidFill>
                  <a:srgbClr val="1E1E1E">
                    <a:alpha val="100000"/>
                  </a:srgbClr>
                </a:solidFill>
                <a:latin typeface="Pretendard Bold"/>
                <a:ea typeface="Pretendard Regular" pitchFamily="34" charset="-122"/>
                <a:cs typeface="Pretendard Regular" pitchFamily="34" charset="-120"/>
              </a:rPr>
              <a:t>님</a:t>
            </a:r>
            <a:endParaRPr lang="en-US" sz="5400" dirty="0">
              <a:latin typeface="Pretendard Bold"/>
            </a:endParaRPr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002ECEFA-FDA2-034D-B1BB-63F773C2A8C5}"/>
              </a:ext>
            </a:extLst>
          </p:cNvPr>
          <p:cNvSpPr/>
          <p:nvPr/>
        </p:nvSpPr>
        <p:spPr>
          <a:xfrm>
            <a:off x="4605770" y="2705515"/>
            <a:ext cx="2098331" cy="6611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lnSpc>
                <a:spcPts val="6000"/>
              </a:lnSpc>
              <a:buNone/>
            </a:pPr>
            <a:r>
              <a:rPr lang="ko-KR" altLang="en-US" sz="2700" err="1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/>
                <a:ea typeface="Pretendard Regular"/>
                <a:cs typeface="Pretendard Regular" pitchFamily="34" charset="-120"/>
              </a:rPr>
              <a:t>온라인마케팅셀</a:t>
            </a:r>
            <a:endParaRPr lang="en-US" sz="2700">
              <a:solidFill>
                <a:schemeClr val="tx1">
                  <a:lumMod val="50000"/>
                  <a:lumOff val="50000"/>
                </a:schemeClr>
              </a:solidFill>
              <a:latin typeface="Pretendard Regular"/>
              <a:ea typeface="Pretendard Regular"/>
            </a:endParaRP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76BB2C97-11BA-FD93-0B0C-E4C280E599D4}"/>
              </a:ext>
            </a:extLst>
          </p:cNvPr>
          <p:cNvSpPr/>
          <p:nvPr/>
        </p:nvSpPr>
        <p:spPr>
          <a:xfrm>
            <a:off x="15666999" y="4483245"/>
            <a:ext cx="2608059" cy="5376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한 줄 포부 및 다짐</a:t>
            </a: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76E91618-8AA3-CA3E-3A40-785C4561C999}"/>
              </a:ext>
            </a:extLst>
          </p:cNvPr>
          <p:cNvSpPr/>
          <p:nvPr/>
        </p:nvSpPr>
        <p:spPr>
          <a:xfrm>
            <a:off x="3987584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에이치닷의 새로운 가족을 소개합니다</a:t>
            </a:r>
            <a:endParaRPr lang="en-US" sz="4000" dirty="0"/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C9BB937E-41AE-21B0-02A4-E62ABD53C506}"/>
              </a:ext>
            </a:extLst>
          </p:cNvPr>
          <p:cNvSpPr/>
          <p:nvPr/>
        </p:nvSpPr>
        <p:spPr>
          <a:xfrm>
            <a:off x="924336" y="449371"/>
            <a:ext cx="3596149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Welcome!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8C5D46E-7950-F487-73DC-2C72142C9968}"/>
              </a:ext>
            </a:extLst>
          </p:cNvPr>
          <p:cNvGrpSpPr/>
          <p:nvPr/>
        </p:nvGrpSpPr>
        <p:grpSpPr>
          <a:xfrm>
            <a:off x="11457254" y="505730"/>
            <a:ext cx="860396" cy="860288"/>
            <a:chOff x="8014702" y="444500"/>
            <a:chExt cx="1016127" cy="1016000"/>
          </a:xfrm>
        </p:grpSpPr>
        <p:sp>
          <p:nvSpPr>
            <p:cNvPr id="8" name="Shape 2">
              <a:extLst>
                <a:ext uri="{FF2B5EF4-FFF2-40B4-BE49-F238E27FC236}">
                  <a16:creationId xmlns:a16="http://schemas.microsoft.com/office/drawing/2014/main" id="{28BEE7A2-8734-17C7-9109-2D7BD02865C7}"/>
                </a:ext>
              </a:extLst>
            </p:cNvPr>
            <p:cNvSpPr/>
            <p:nvPr/>
          </p:nvSpPr>
          <p:spPr>
            <a:xfrm>
              <a:off x="8014702" y="444500"/>
              <a:ext cx="1016127" cy="1016000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endParaRPr lang="ko-KR" altLang="en-US">
                <a:latin typeface="Pretendard Bold"/>
              </a:endParaRPr>
            </a:p>
          </p:txBody>
        </p:sp>
        <p:pic>
          <p:nvPicPr>
            <p:cNvPr id="9" name="Image 0" descr=" ">
              <a:extLst>
                <a:ext uri="{FF2B5EF4-FFF2-40B4-BE49-F238E27FC236}">
                  <a16:creationId xmlns:a16="http://schemas.microsoft.com/office/drawing/2014/main" id="{3829E012-FF05-BAC2-0C84-0779DFFF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9363" y="509166"/>
              <a:ext cx="886801" cy="886693"/>
            </a:xfrm>
            <a:prstGeom prst="rect">
              <a:avLst/>
            </a:prstGeom>
          </p:spPr>
        </p:pic>
        <p:pic>
          <p:nvPicPr>
            <p:cNvPr id="10" name="Image 1" descr=" ">
              <a:extLst>
                <a:ext uri="{FF2B5EF4-FFF2-40B4-BE49-F238E27FC236}">
                  <a16:creationId xmlns:a16="http://schemas.microsoft.com/office/drawing/2014/main" id="{A45FAE84-C592-B0D9-FB9F-32C304724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99343" y="712291"/>
              <a:ext cx="498981" cy="230535"/>
            </a:xfrm>
            <a:prstGeom prst="rect">
              <a:avLst/>
            </a:prstGeom>
          </p:spPr>
        </p:pic>
        <p:pic>
          <p:nvPicPr>
            <p:cNvPr id="14" name="Image 2" descr=" ">
              <a:extLst>
                <a:ext uri="{FF2B5EF4-FFF2-40B4-BE49-F238E27FC236}">
                  <a16:creationId xmlns:a16="http://schemas.microsoft.com/office/drawing/2014/main" id="{691E8385-B654-E6D9-FEF4-5020B9872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17819" y="800919"/>
              <a:ext cx="628186" cy="502518"/>
            </a:xfrm>
            <a:prstGeom prst="rect">
              <a:avLst/>
            </a:prstGeom>
          </p:spPr>
        </p:pic>
        <p:pic>
          <p:nvPicPr>
            <p:cNvPr id="24" name="Image 3" descr=" ">
              <a:extLst>
                <a:ext uri="{FF2B5EF4-FFF2-40B4-BE49-F238E27FC236}">
                  <a16:creationId xmlns:a16="http://schemas.microsoft.com/office/drawing/2014/main" id="{964285C9-D50A-3122-15F1-8CF461E8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75795" y="601514"/>
              <a:ext cx="50806" cy="92373"/>
            </a:xfrm>
            <a:prstGeom prst="rect">
              <a:avLst/>
            </a:prstGeom>
          </p:spPr>
        </p:pic>
        <p:pic>
          <p:nvPicPr>
            <p:cNvPr id="25" name="Image 4" descr=" ">
              <a:extLst>
                <a:ext uri="{FF2B5EF4-FFF2-40B4-BE49-F238E27FC236}">
                  <a16:creationId xmlns:a16="http://schemas.microsoft.com/office/drawing/2014/main" id="{A2E34999-16E8-532C-6D0A-2081D959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64101" y="649163"/>
              <a:ext cx="80204" cy="80194"/>
            </a:xfrm>
            <a:prstGeom prst="rect">
              <a:avLst/>
            </a:prstGeom>
          </p:spPr>
        </p:pic>
        <p:pic>
          <p:nvPicPr>
            <p:cNvPr id="26" name="Image 5" descr=" ">
              <a:extLst>
                <a:ext uri="{FF2B5EF4-FFF2-40B4-BE49-F238E27FC236}">
                  <a16:creationId xmlns:a16="http://schemas.microsoft.com/office/drawing/2014/main" id="{C6AC31BA-93F4-D431-CCE7-2C6AA2E6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58088" y="649163"/>
              <a:ext cx="80204" cy="80194"/>
            </a:xfrm>
            <a:prstGeom prst="rect">
              <a:avLst/>
            </a:prstGeom>
          </p:spPr>
        </p:pic>
      </p:grpSp>
      <p:sp>
        <p:nvSpPr>
          <p:cNvPr id="11" name="Text 7">
            <a:extLst>
              <a:ext uri="{FF2B5EF4-FFF2-40B4-BE49-F238E27FC236}">
                <a16:creationId xmlns:a16="http://schemas.microsoft.com/office/drawing/2014/main" id="{1FD4D474-D222-F510-8627-AAB829336A8B}"/>
              </a:ext>
            </a:extLst>
          </p:cNvPr>
          <p:cNvSpPr/>
          <p:nvPr/>
        </p:nvSpPr>
        <p:spPr>
          <a:xfrm>
            <a:off x="15667000" y="5410345"/>
            <a:ext cx="7435828" cy="1718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000"/>
              </a:lnSpc>
              <a:buNone/>
            </a:pPr>
            <a:r>
              <a:rPr lang="ko-KR" altLang="en-US" sz="4600" b="1">
                <a:solidFill>
                  <a:srgbClr val="1E1E1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우리 기업과 함께</a:t>
            </a:r>
            <a:endParaRPr lang="en-US" altLang="ko-KR" sz="4600" b="1">
              <a:solidFill>
                <a:srgbClr val="1E1E1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marL="0" indent="0" algn="l">
              <a:lnSpc>
                <a:spcPts val="6000"/>
              </a:lnSpc>
              <a:buNone/>
            </a:pPr>
            <a:r>
              <a:rPr lang="ko-KR" altLang="en-US" sz="4600" b="1">
                <a:solidFill>
                  <a:srgbClr val="1E1E1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행복한 세상을 만들겠습니다</a:t>
            </a:r>
            <a:r>
              <a:rPr lang="en-US" altLang="ko-KR" sz="4600" b="1">
                <a:solidFill>
                  <a:srgbClr val="1E1E1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endParaRPr lang="en-US" sz="4600" b="1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7003C605-8F4C-C871-E0B8-7333DCFDC99A}"/>
              </a:ext>
            </a:extLst>
          </p:cNvPr>
          <p:cNvSpPr/>
          <p:nvPr/>
        </p:nvSpPr>
        <p:spPr>
          <a:xfrm>
            <a:off x="15666999" y="7848744"/>
            <a:ext cx="7435828" cy="3505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960"/>
              </a:lnSpc>
              <a:buNone/>
            </a:pPr>
            <a:r>
              <a:rPr lang="en-US" altLang="ko-Kore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낯선 곳으로 여행을 떠날 때의 설렘처럼</a:t>
            </a:r>
            <a:endParaRPr lang="en-US" altLang="ko-Kore-KR" sz="2600"/>
          </a:p>
          <a:p>
            <a:pPr marL="0" indent="0">
              <a:lnSpc>
                <a:spcPts val="3960"/>
              </a:lnSpc>
              <a:buNone/>
            </a:pPr>
            <a:r>
              <a:rPr lang="en-US" altLang="ko-Kore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내일이 기다려지는 행복한 매일을</a:t>
            </a:r>
            <a:r>
              <a:rPr lang="ko-KR" altLang="en-US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 </a:t>
            </a:r>
            <a:r>
              <a:rPr lang="en-US" altLang="ko-Kore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살아가고자 합니다.</a:t>
            </a:r>
          </a:p>
          <a:p>
            <a:pPr marL="0" indent="0">
              <a:lnSpc>
                <a:spcPts val="3960"/>
              </a:lnSpc>
              <a:buNone/>
            </a:pPr>
            <a:r>
              <a:rPr lang="en-US" altLang="ko-Kore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앞으로 </a:t>
            </a:r>
            <a:r>
              <a:rPr lang="ko-KR" altLang="en-US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이 곳</a:t>
            </a:r>
            <a:r>
              <a:rPr lang="en-US" altLang="ko-Kore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에서 겸손한 </a:t>
            </a:r>
            <a:r>
              <a:rPr lang="en-US" altLang="ko-Kore-KR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자세로</a:t>
            </a:r>
            <a:r>
              <a:rPr lang="ko-KR" altLang="en-US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 </a:t>
            </a:r>
            <a:r>
              <a:rPr lang="en-US" altLang="ko-Kore-KR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배우며</a:t>
            </a:r>
          </a:p>
          <a:p>
            <a:pPr marL="0" indent="0">
              <a:lnSpc>
                <a:spcPts val="3960"/>
              </a:lnSpc>
              <a:buNone/>
            </a:pPr>
            <a:r>
              <a:rPr lang="en-US" altLang="ko-Kore-KR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함께</a:t>
            </a:r>
            <a:r>
              <a:rPr lang="en-US" altLang="ko-Kore-KR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 일하고 싶은 사람으로</a:t>
            </a:r>
            <a:r>
              <a:rPr lang="ko-KR" altLang="en-US" sz="2600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 </a:t>
            </a:r>
            <a:r>
              <a:rPr lang="en-US" altLang="ko-Kore-KR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성장하겠습니다</a:t>
            </a:r>
            <a:r>
              <a:rPr lang="en-US" altLang="ko-KR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.</a:t>
            </a:r>
          </a:p>
          <a:p>
            <a:pPr marL="0" indent="0">
              <a:lnSpc>
                <a:spcPts val="3960"/>
              </a:lnSpc>
              <a:buNone/>
            </a:pPr>
            <a:endParaRPr lang="en-US" altLang="ko-Kore-KR" sz="2600" err="1">
              <a:solidFill>
                <a:srgbClr val="1E1E1E">
                  <a:alpha val="100000"/>
                </a:srgbClr>
              </a:solidFill>
              <a:latin typeface="Pretendard Regular" pitchFamily="34" charset="0"/>
              <a:ea typeface="Pretendard Regular" pitchFamily="34" charset="-122"/>
              <a:cs typeface="Pretendard Regular" pitchFamily="34" charset="-120"/>
            </a:endParaRPr>
          </a:p>
          <a:p>
            <a:pPr marL="0" indent="0">
              <a:lnSpc>
                <a:spcPts val="3960"/>
              </a:lnSpc>
              <a:buNone/>
            </a:pPr>
            <a:r>
              <a:rPr lang="ko-KR" altLang="en-US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잘 부탁드립니다 </a:t>
            </a:r>
            <a:r>
              <a:rPr lang="en-US" altLang="ko-KR" sz="2600" err="1">
                <a:solidFill>
                  <a:srgbClr val="1E1E1E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:)</a:t>
            </a:r>
            <a:endParaRPr lang="en-US" altLang="ko-Kore-KR" sz="2600">
              <a:solidFill>
                <a:srgbClr val="1E1E1E">
                  <a:alpha val="100000"/>
                </a:srgbClr>
              </a:solidFill>
              <a:latin typeface="Pretendard Regular" pitchFamily="34" charset="0"/>
              <a:ea typeface="Pretendard Regular" pitchFamily="34" charset="-122"/>
              <a:cs typeface="Pretendard Regular" pitchFamily="34" charset="-120"/>
            </a:endParaRPr>
          </a:p>
        </p:txBody>
      </p:sp>
      <p:pic>
        <p:nvPicPr>
          <p:cNvPr id="80" name="그림 79" descr="의류, 사람, 실내, 벽이(가) 표시된 사진&#10;&#10;자동 생성된 설명">
            <a:extLst>
              <a:ext uri="{FF2B5EF4-FFF2-40B4-BE49-F238E27FC236}">
                <a16:creationId xmlns:a16="http://schemas.microsoft.com/office/drawing/2014/main" id="{623F4BA4-9FD9-0220-4689-1EFD4D58E3C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345" t="3680" r="45949" b="24958"/>
          <a:stretch>
            <a:fillRect/>
          </a:stretch>
        </p:blipFill>
        <p:spPr>
          <a:xfrm>
            <a:off x="8540660" y="3784539"/>
            <a:ext cx="6079194" cy="8102448"/>
          </a:xfrm>
          <a:custGeom>
            <a:avLst/>
            <a:gdLst>
              <a:gd name="connsiteX0" fmla="*/ 171980 w 6079194"/>
              <a:gd name="connsiteY0" fmla="*/ 0 h 8102448"/>
              <a:gd name="connsiteX1" fmla="*/ 5907214 w 6079194"/>
              <a:gd name="connsiteY1" fmla="*/ 0 h 8102448"/>
              <a:gd name="connsiteX2" fmla="*/ 6079194 w 6079194"/>
              <a:gd name="connsiteY2" fmla="*/ 171980 h 8102448"/>
              <a:gd name="connsiteX3" fmla="*/ 6079194 w 6079194"/>
              <a:gd name="connsiteY3" fmla="*/ 7930468 h 8102448"/>
              <a:gd name="connsiteX4" fmla="*/ 5907214 w 6079194"/>
              <a:gd name="connsiteY4" fmla="*/ 8102448 h 8102448"/>
              <a:gd name="connsiteX5" fmla="*/ 171980 w 6079194"/>
              <a:gd name="connsiteY5" fmla="*/ 8102448 h 8102448"/>
              <a:gd name="connsiteX6" fmla="*/ 0 w 6079194"/>
              <a:gd name="connsiteY6" fmla="*/ 7930468 h 8102448"/>
              <a:gd name="connsiteX7" fmla="*/ 0 w 6079194"/>
              <a:gd name="connsiteY7" fmla="*/ 171980 h 8102448"/>
              <a:gd name="connsiteX8" fmla="*/ 171980 w 6079194"/>
              <a:gd name="connsiteY8" fmla="*/ 0 h 81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9194" h="8102448">
                <a:moveTo>
                  <a:pt x="171980" y="0"/>
                </a:moveTo>
                <a:lnTo>
                  <a:pt x="5907214" y="0"/>
                </a:lnTo>
                <a:cubicBezTo>
                  <a:pt x="6002196" y="0"/>
                  <a:pt x="6079194" y="76998"/>
                  <a:pt x="6079194" y="171980"/>
                </a:cubicBezTo>
                <a:lnTo>
                  <a:pt x="6079194" y="7930468"/>
                </a:lnTo>
                <a:cubicBezTo>
                  <a:pt x="6079194" y="8025450"/>
                  <a:pt x="6002196" y="8102448"/>
                  <a:pt x="5907214" y="8102448"/>
                </a:cubicBezTo>
                <a:lnTo>
                  <a:pt x="171980" y="8102448"/>
                </a:lnTo>
                <a:cubicBezTo>
                  <a:pt x="76998" y="8102448"/>
                  <a:pt x="0" y="8025450"/>
                  <a:pt x="0" y="7930468"/>
                </a:cubicBezTo>
                <a:lnTo>
                  <a:pt x="0" y="171980"/>
                </a:lnTo>
                <a:cubicBezTo>
                  <a:pt x="0" y="76998"/>
                  <a:pt x="76998" y="0"/>
                  <a:pt x="171980" y="0"/>
                </a:cubicBezTo>
                <a:close/>
              </a:path>
            </a:pathLst>
          </a:custGeom>
        </p:spPr>
      </p:pic>
      <p:pic>
        <p:nvPicPr>
          <p:cNvPr id="87" name="그림 86" descr="의류, 사람, 인간의 얼굴, 셔츠이(가) 표시된 사진&#10;&#10;자동 생성된 설명">
            <a:extLst>
              <a:ext uri="{FF2B5EF4-FFF2-40B4-BE49-F238E27FC236}">
                <a16:creationId xmlns:a16="http://schemas.microsoft.com/office/drawing/2014/main" id="{F37D251A-EB55-5F2A-F499-71E11F10B3F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6868" t="14047" r="35499" b="30726"/>
          <a:stretch>
            <a:fillRect/>
          </a:stretch>
        </p:blipFill>
        <p:spPr>
          <a:xfrm>
            <a:off x="1907632" y="3784539"/>
            <a:ext cx="6079194" cy="8102448"/>
          </a:xfrm>
          <a:custGeom>
            <a:avLst/>
            <a:gdLst>
              <a:gd name="connsiteX0" fmla="*/ 171980 w 6079194"/>
              <a:gd name="connsiteY0" fmla="*/ 0 h 8102448"/>
              <a:gd name="connsiteX1" fmla="*/ 5907214 w 6079194"/>
              <a:gd name="connsiteY1" fmla="*/ 0 h 8102448"/>
              <a:gd name="connsiteX2" fmla="*/ 6079194 w 6079194"/>
              <a:gd name="connsiteY2" fmla="*/ 171980 h 8102448"/>
              <a:gd name="connsiteX3" fmla="*/ 6079194 w 6079194"/>
              <a:gd name="connsiteY3" fmla="*/ 7930468 h 8102448"/>
              <a:gd name="connsiteX4" fmla="*/ 5907214 w 6079194"/>
              <a:gd name="connsiteY4" fmla="*/ 8102448 h 8102448"/>
              <a:gd name="connsiteX5" fmla="*/ 171980 w 6079194"/>
              <a:gd name="connsiteY5" fmla="*/ 8102448 h 8102448"/>
              <a:gd name="connsiteX6" fmla="*/ 0 w 6079194"/>
              <a:gd name="connsiteY6" fmla="*/ 7930468 h 8102448"/>
              <a:gd name="connsiteX7" fmla="*/ 0 w 6079194"/>
              <a:gd name="connsiteY7" fmla="*/ 171980 h 8102448"/>
              <a:gd name="connsiteX8" fmla="*/ 171980 w 6079194"/>
              <a:gd name="connsiteY8" fmla="*/ 0 h 81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9194" h="8102448">
                <a:moveTo>
                  <a:pt x="171980" y="0"/>
                </a:moveTo>
                <a:lnTo>
                  <a:pt x="5907214" y="0"/>
                </a:lnTo>
                <a:cubicBezTo>
                  <a:pt x="6002196" y="0"/>
                  <a:pt x="6079194" y="76998"/>
                  <a:pt x="6079194" y="171980"/>
                </a:cubicBezTo>
                <a:lnTo>
                  <a:pt x="6079194" y="7930468"/>
                </a:lnTo>
                <a:cubicBezTo>
                  <a:pt x="6079194" y="8025450"/>
                  <a:pt x="6002196" y="8102448"/>
                  <a:pt x="5907214" y="8102448"/>
                </a:cubicBezTo>
                <a:lnTo>
                  <a:pt x="171980" y="8102448"/>
                </a:lnTo>
                <a:cubicBezTo>
                  <a:pt x="76998" y="8102448"/>
                  <a:pt x="0" y="8025450"/>
                  <a:pt x="0" y="7930468"/>
                </a:cubicBezTo>
                <a:lnTo>
                  <a:pt x="0" y="171980"/>
                </a:lnTo>
                <a:cubicBezTo>
                  <a:pt x="0" y="76998"/>
                  <a:pt x="76998" y="0"/>
                  <a:pt x="1719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7995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82</Words>
  <Application>Microsoft Macintosh PowerPoint</Application>
  <PresentationFormat>사용자 지정</PresentationFormat>
  <Paragraphs>24</Paragraphs>
  <Slides>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7" baseType="lpstr">
      <vt:lpstr>Pretendard Bold</vt:lpstr>
      <vt:lpstr>Pretendard Regular</vt:lpstr>
      <vt:lpstr>Pretendard SemiBold</vt:lpstr>
      <vt:lpstr>Arial</vt:lpstr>
      <vt:lpstr>Office Theme</vt:lpstr>
      <vt:lpstr>PowerPoint 프레젠테이션</vt:lpstr>
      <vt:lpstr>PowerPoint 프레젠테이션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Coral 이수화</cp:lastModifiedBy>
  <cp:revision>27</cp:revision>
  <dcterms:created xsi:type="dcterms:W3CDTF">2023-09-11T06:56:40Z</dcterms:created>
  <dcterms:modified xsi:type="dcterms:W3CDTF">2025-01-23T02:11:43Z</dcterms:modified>
</cp:coreProperties>
</file>