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4"/>
  </p:sldMasterIdLst>
  <p:notesMasterIdLst>
    <p:notesMasterId r:id="rId8"/>
  </p:notesMasterIdLst>
  <p:handoutMasterIdLst>
    <p:handoutMasterId r:id="rId9"/>
  </p:handoutMasterIdLst>
  <p:sldIdLst>
    <p:sldId id="636" r:id="rId5"/>
    <p:sldId id="641" r:id="rId6"/>
    <p:sldId id="642" r:id="rId7"/>
  </p:sldIdLst>
  <p:sldSz cx="9144000" cy="5143500" type="screen16x9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1EF5B11-7719-8C4B-AA58-7D58429F6506}">
          <p14:sldIdLst>
            <p14:sldId id="636"/>
            <p14:sldId id="641"/>
            <p14:sldId id="6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57" userDrawn="1">
          <p15:clr>
            <a:srgbClr val="A4A3A4"/>
          </p15:clr>
        </p15:guide>
        <p15:guide id="3" orient="horz" pos="1507" userDrawn="1">
          <p15:clr>
            <a:srgbClr val="A4A3A4"/>
          </p15:clr>
        </p15:guide>
        <p15:guide id="4" orient="horz" pos="1983" userDrawn="1">
          <p15:clr>
            <a:srgbClr val="A4A3A4"/>
          </p15:clr>
        </p15:guide>
        <p15:guide id="5" pos="5534" userDrawn="1">
          <p15:clr>
            <a:srgbClr val="A4A3A4"/>
          </p15:clr>
        </p15:guide>
        <p15:guide id="6" pos="624">
          <p15:clr>
            <a:srgbClr val="A4A3A4"/>
          </p15:clr>
        </p15:guide>
        <p15:guide id="7" pos="663">
          <p15:clr>
            <a:srgbClr val="A4A3A4"/>
          </p15:clr>
        </p15:guide>
        <p15:guide id="8" pos="5108">
          <p15:clr>
            <a:srgbClr val="A4A3A4"/>
          </p15:clr>
        </p15:guide>
        <p15:guide id="9" orient="horz" pos="486" userDrawn="1">
          <p15:clr>
            <a:srgbClr val="A4A3A4"/>
          </p15:clr>
        </p15:guide>
        <p15:guide id="10" pos="2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16E"/>
    <a:srgbClr val="FFF2CC"/>
    <a:srgbClr val="E5F4FF"/>
    <a:srgbClr val="FFC000"/>
    <a:srgbClr val="0000CC"/>
    <a:srgbClr val="0000FF"/>
    <a:srgbClr val="003399"/>
    <a:srgbClr val="B9BBFF"/>
    <a:srgbClr val="C9E8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A40266-0080-4736-8716-69DE4455CC46}" v="21" dt="2023-09-12T02:09:33.8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 autoAdjust="0"/>
    <p:restoredTop sz="89059" autoAdjust="0"/>
  </p:normalViewPr>
  <p:slideViewPr>
    <p:cSldViewPr snapToGrid="0">
      <p:cViewPr varScale="1">
        <p:scale>
          <a:sx n="279" d="100"/>
          <a:sy n="279" d="100"/>
        </p:scale>
        <p:origin x="1880" y="184"/>
      </p:cViewPr>
      <p:guideLst>
        <p:guide orient="horz" pos="1257"/>
        <p:guide orient="horz" pos="1507"/>
        <p:guide orient="horz" pos="1983"/>
        <p:guide pos="5534"/>
        <p:guide pos="624"/>
        <p:guide pos="663"/>
        <p:guide pos="5108"/>
        <p:guide orient="horz" pos="486"/>
        <p:guide pos="29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080" y="120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심재헌" userId="3dd834a2-546f-4b83-8b03-5358ab929b14" providerId="ADAL" clId="{77A40266-0080-4736-8716-69DE4455CC46}"/>
    <pc:docChg chg="undo custSel modSld">
      <pc:chgData name="Matt 심재헌" userId="3dd834a2-546f-4b83-8b03-5358ab929b14" providerId="ADAL" clId="{77A40266-0080-4736-8716-69DE4455CC46}" dt="2023-09-12T02:10:20.364" v="93" actId="2711"/>
      <pc:docMkLst>
        <pc:docMk/>
      </pc:docMkLst>
      <pc:sldChg chg="modSp mod">
        <pc:chgData name="Matt 심재헌" userId="3dd834a2-546f-4b83-8b03-5358ab929b14" providerId="ADAL" clId="{77A40266-0080-4736-8716-69DE4455CC46}" dt="2023-09-12T02:09:53.177" v="90" actId="20577"/>
        <pc:sldMkLst>
          <pc:docMk/>
          <pc:sldMk cId="1769131381" sldId="634"/>
        </pc:sldMkLst>
        <pc:spChg chg="mod">
          <ac:chgData name="Matt 심재헌" userId="3dd834a2-546f-4b83-8b03-5358ab929b14" providerId="ADAL" clId="{77A40266-0080-4736-8716-69DE4455CC46}" dt="2023-09-12T02:09:33.820" v="84" actId="2711"/>
          <ac:spMkLst>
            <pc:docMk/>
            <pc:sldMk cId="1769131381" sldId="634"/>
            <ac:spMk id="4" creationId="{00000000-0000-0000-0000-000000000000}"/>
          </ac:spMkLst>
        </pc:spChg>
        <pc:spChg chg="mod">
          <ac:chgData name="Matt 심재헌" userId="3dd834a2-546f-4b83-8b03-5358ab929b14" providerId="ADAL" clId="{77A40266-0080-4736-8716-69DE4455CC46}" dt="2023-09-12T02:09:33.820" v="84" actId="2711"/>
          <ac:spMkLst>
            <pc:docMk/>
            <pc:sldMk cId="1769131381" sldId="634"/>
            <ac:spMk id="10" creationId="{00000000-0000-0000-0000-000000000000}"/>
          </ac:spMkLst>
        </pc:spChg>
        <pc:spChg chg="mod">
          <ac:chgData name="Matt 심재헌" userId="3dd834a2-546f-4b83-8b03-5358ab929b14" providerId="ADAL" clId="{77A40266-0080-4736-8716-69DE4455CC46}" dt="2023-09-12T02:09:33.820" v="84" actId="2711"/>
          <ac:spMkLst>
            <pc:docMk/>
            <pc:sldMk cId="1769131381" sldId="634"/>
            <ac:spMk id="14" creationId="{FEFBE215-6B54-4F27-8CBA-9B2D348E2CE6}"/>
          </ac:spMkLst>
        </pc:spChg>
        <pc:spChg chg="mod">
          <ac:chgData name="Matt 심재헌" userId="3dd834a2-546f-4b83-8b03-5358ab929b14" providerId="ADAL" clId="{77A40266-0080-4736-8716-69DE4455CC46}" dt="2023-09-12T02:09:33.820" v="84" actId="2711"/>
          <ac:spMkLst>
            <pc:docMk/>
            <pc:sldMk cId="1769131381" sldId="634"/>
            <ac:spMk id="15" creationId="{54FD1D3B-97D3-4855-AA23-F816EA625037}"/>
          </ac:spMkLst>
        </pc:spChg>
        <pc:spChg chg="mod">
          <ac:chgData name="Matt 심재헌" userId="3dd834a2-546f-4b83-8b03-5358ab929b14" providerId="ADAL" clId="{77A40266-0080-4736-8716-69DE4455CC46}" dt="2023-09-12T02:09:33.820" v="84" actId="2711"/>
          <ac:spMkLst>
            <pc:docMk/>
            <pc:sldMk cId="1769131381" sldId="634"/>
            <ac:spMk id="16" creationId="{4BD57E29-DD8E-413B-8F8E-B4FAABF56513}"/>
          </ac:spMkLst>
        </pc:spChg>
        <pc:graphicFrameChg chg="mod">
          <ac:chgData name="Matt 심재헌" userId="3dd834a2-546f-4b83-8b03-5358ab929b14" providerId="ADAL" clId="{77A40266-0080-4736-8716-69DE4455CC46}" dt="2023-09-12T02:09:33.820" v="84" actId="2711"/>
          <ac:graphicFrameMkLst>
            <pc:docMk/>
            <pc:sldMk cId="1769131381" sldId="634"/>
            <ac:graphicFrameMk id="5" creationId="{639D57DE-6999-4FB4-8D58-3C041D6A09B2}"/>
          </ac:graphicFrameMkLst>
        </pc:graphicFrameChg>
        <pc:graphicFrameChg chg="mod modGraphic">
          <ac:chgData name="Matt 심재헌" userId="3dd834a2-546f-4b83-8b03-5358ab929b14" providerId="ADAL" clId="{77A40266-0080-4736-8716-69DE4455CC46}" dt="2023-09-12T02:09:33.820" v="84" actId="2711"/>
          <ac:graphicFrameMkLst>
            <pc:docMk/>
            <pc:sldMk cId="1769131381" sldId="634"/>
            <ac:graphicFrameMk id="12" creationId="{7059E6E5-5FCF-4E7F-91B5-35BB2507E52B}"/>
          </ac:graphicFrameMkLst>
        </pc:graphicFrameChg>
        <pc:graphicFrameChg chg="mod modGraphic">
          <ac:chgData name="Matt 심재헌" userId="3dd834a2-546f-4b83-8b03-5358ab929b14" providerId="ADAL" clId="{77A40266-0080-4736-8716-69DE4455CC46}" dt="2023-09-12T02:09:53.177" v="90" actId="20577"/>
          <ac:graphicFrameMkLst>
            <pc:docMk/>
            <pc:sldMk cId="1769131381" sldId="634"/>
            <ac:graphicFrameMk id="17" creationId="{8458A0AD-3660-4670-BD63-FCC071E05C3E}"/>
          </ac:graphicFrameMkLst>
        </pc:graphicFrameChg>
        <pc:graphicFrameChg chg="mod modGraphic">
          <ac:chgData name="Matt 심재헌" userId="3dd834a2-546f-4b83-8b03-5358ab929b14" providerId="ADAL" clId="{77A40266-0080-4736-8716-69DE4455CC46}" dt="2023-09-12T02:09:33.820" v="84" actId="2711"/>
          <ac:graphicFrameMkLst>
            <pc:docMk/>
            <pc:sldMk cId="1769131381" sldId="634"/>
            <ac:graphicFrameMk id="18" creationId="{8458A0AD-3660-4670-BD63-FCC071E05C3E}"/>
          </ac:graphicFrameMkLst>
        </pc:graphicFrameChg>
      </pc:sldChg>
      <pc:sldChg chg="addSp delSp modSp mod">
        <pc:chgData name="Matt 심재헌" userId="3dd834a2-546f-4b83-8b03-5358ab929b14" providerId="ADAL" clId="{77A40266-0080-4736-8716-69DE4455CC46}" dt="2023-09-12T02:08:03.485" v="72" actId="14100"/>
        <pc:sldMkLst>
          <pc:docMk/>
          <pc:sldMk cId="78506323" sldId="636"/>
        </pc:sldMkLst>
        <pc:spChg chg="add del mod">
          <ac:chgData name="Matt 심재헌" userId="3dd834a2-546f-4b83-8b03-5358ab929b14" providerId="ADAL" clId="{77A40266-0080-4736-8716-69DE4455CC46}" dt="2023-09-12T02:01:57.894" v="62" actId="478"/>
          <ac:spMkLst>
            <pc:docMk/>
            <pc:sldMk cId="78506323" sldId="636"/>
            <ac:spMk id="2" creationId="{FE47C713-E7B5-D2FF-0D06-F5AB31ED35CF}"/>
          </ac:spMkLst>
        </pc:spChg>
        <pc:spChg chg="mod">
          <ac:chgData name="Matt 심재헌" userId="3dd834a2-546f-4b83-8b03-5358ab929b14" providerId="ADAL" clId="{77A40266-0080-4736-8716-69DE4455CC46}" dt="2023-09-12T01:56:50.924" v="0" actId="2711"/>
          <ac:spMkLst>
            <pc:docMk/>
            <pc:sldMk cId="78506323" sldId="636"/>
            <ac:spMk id="12" creationId="{F17131F2-6307-4D12-A99F-592EB011B280}"/>
          </ac:spMkLst>
        </pc:spChg>
        <pc:spChg chg="mod">
          <ac:chgData name="Matt 심재헌" userId="3dd834a2-546f-4b83-8b03-5358ab929b14" providerId="ADAL" clId="{77A40266-0080-4736-8716-69DE4455CC46}" dt="2023-09-12T01:56:50.924" v="0" actId="2711"/>
          <ac:spMkLst>
            <pc:docMk/>
            <pc:sldMk cId="78506323" sldId="636"/>
            <ac:spMk id="13" creationId="{7B8858D4-2521-4EF9-BCC6-4F585351AD9A}"/>
          </ac:spMkLst>
        </pc:spChg>
        <pc:spChg chg="mod">
          <ac:chgData name="Matt 심재헌" userId="3dd834a2-546f-4b83-8b03-5358ab929b14" providerId="ADAL" clId="{77A40266-0080-4736-8716-69DE4455CC46}" dt="2023-09-12T01:56:50.924" v="0" actId="2711"/>
          <ac:spMkLst>
            <pc:docMk/>
            <pc:sldMk cId="78506323" sldId="636"/>
            <ac:spMk id="14" creationId="{687CCB7D-B0D6-4994-901D-EF20AC742AAC}"/>
          </ac:spMkLst>
        </pc:spChg>
        <pc:spChg chg="mod">
          <ac:chgData name="Matt 심재헌" userId="3dd834a2-546f-4b83-8b03-5358ab929b14" providerId="ADAL" clId="{77A40266-0080-4736-8716-69DE4455CC46}" dt="2023-09-12T01:56:50.924" v="0" actId="2711"/>
          <ac:spMkLst>
            <pc:docMk/>
            <pc:sldMk cId="78506323" sldId="636"/>
            <ac:spMk id="16" creationId="{A1BCB68B-3A2A-4A25-B5FA-A6C5BC386FEC}"/>
          </ac:spMkLst>
        </pc:spChg>
        <pc:spChg chg="mod">
          <ac:chgData name="Matt 심재헌" userId="3dd834a2-546f-4b83-8b03-5358ab929b14" providerId="ADAL" clId="{77A40266-0080-4736-8716-69DE4455CC46}" dt="2023-09-12T01:56:50.924" v="0" actId="2711"/>
          <ac:spMkLst>
            <pc:docMk/>
            <pc:sldMk cId="78506323" sldId="636"/>
            <ac:spMk id="19" creationId="{523F419D-B637-43EB-9534-21995D315152}"/>
          </ac:spMkLst>
        </pc:spChg>
        <pc:spChg chg="mod">
          <ac:chgData name="Matt 심재헌" userId="3dd834a2-546f-4b83-8b03-5358ab929b14" providerId="ADAL" clId="{77A40266-0080-4736-8716-69DE4455CC46}" dt="2023-09-12T01:56:50.924" v="0" actId="2711"/>
          <ac:spMkLst>
            <pc:docMk/>
            <pc:sldMk cId="78506323" sldId="636"/>
            <ac:spMk id="41" creationId="{3FC1397F-1778-4D84-AD3F-FF31F5975EC6}"/>
          </ac:spMkLst>
        </pc:spChg>
        <pc:spChg chg="mod">
          <ac:chgData name="Matt 심재헌" userId="3dd834a2-546f-4b83-8b03-5358ab929b14" providerId="ADAL" clId="{77A40266-0080-4736-8716-69DE4455CC46}" dt="2023-09-12T01:56:50.924" v="0" actId="2711"/>
          <ac:spMkLst>
            <pc:docMk/>
            <pc:sldMk cId="78506323" sldId="636"/>
            <ac:spMk id="62" creationId="{00000000-0000-0000-0000-000000000000}"/>
          </ac:spMkLst>
        </pc:spChg>
        <pc:picChg chg="del mod">
          <ac:chgData name="Matt 심재헌" userId="3dd834a2-546f-4b83-8b03-5358ab929b14" providerId="ADAL" clId="{77A40266-0080-4736-8716-69DE4455CC46}" dt="2023-09-12T02:07:19.935" v="63" actId="478"/>
          <ac:picMkLst>
            <pc:docMk/>
            <pc:sldMk cId="78506323" sldId="636"/>
            <ac:picMk id="3" creationId="{3F4ED0B4-BA29-414C-A7A4-1476B40B0EEE}"/>
          </ac:picMkLst>
        </pc:picChg>
        <pc:picChg chg="add mod ord">
          <ac:chgData name="Matt 심재헌" userId="3dd834a2-546f-4b83-8b03-5358ab929b14" providerId="ADAL" clId="{77A40266-0080-4736-8716-69DE4455CC46}" dt="2023-09-12T02:08:03.485" v="72" actId="14100"/>
          <ac:picMkLst>
            <pc:docMk/>
            <pc:sldMk cId="78506323" sldId="636"/>
            <ac:picMk id="5" creationId="{B2CE312E-8749-B42A-3598-C2167E67D356}"/>
          </ac:picMkLst>
        </pc:picChg>
      </pc:sldChg>
      <pc:sldChg chg="addSp delSp modSp mod">
        <pc:chgData name="Matt 심재헌" userId="3dd834a2-546f-4b83-8b03-5358ab929b14" providerId="ADAL" clId="{77A40266-0080-4736-8716-69DE4455CC46}" dt="2023-09-12T02:10:20.364" v="93" actId="2711"/>
        <pc:sldMkLst>
          <pc:docMk/>
          <pc:sldMk cId="2274467358" sldId="637"/>
        </pc:sldMkLst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24" creationId="{ED30DAD3-0303-42E2-8010-42E5055E3974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25" creationId="{64FFA7C8-A73B-4F45-9DB7-5D2EF3AC269E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27" creationId="{DBC7BD28-9A96-405D-92CD-6B741E6E116E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31" creationId="{20904FFA-3934-460E-AE76-7B0258D032BC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32" creationId="{FF93B2DA-F194-4AB6-BF3D-91EF9326B56A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33" creationId="{D5322790-C557-4953-8DDB-16E7572AE0E4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62" creationId="{00000000-0000-0000-0000-000000000000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75" creationId="{16A8F536-29E9-4876-A94E-7776EB9E6720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83" creationId="{BBDE3667-A63E-4FC8-A072-EAC494300F82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84" creationId="{10AD7629-2A4A-40F8-A104-4DA79F2BE7D6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85" creationId="{E6D68EEE-701D-4148-93CA-831140A03C30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86" creationId="{3F506280-A1E5-46D7-8F1A-1A51F019FF0E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87" creationId="{E9E26D24-A36A-4026-B2A9-14CA54588898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88" creationId="{D291DA3E-7202-4709-82AC-ED42A3928FA6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90" creationId="{9945FCEA-C39A-4075-BA49-5FFADCE48B4B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92" creationId="{6B558343-6BF8-4900-9573-603A540E4D09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95" creationId="{41FD9F17-CF07-4FB9-8D7B-C768A7A16973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96" creationId="{C06DCE62-F744-46C8-B1B4-03717C2A8951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97" creationId="{9A99C529-1E81-4369-ADCA-4F451C5CC9BC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98" creationId="{F133953C-63EB-4842-ADE0-960F69B613EB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99" creationId="{9988ACDB-E60E-4A21-8593-3B611D8CC540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01" creationId="{2A277860-1BC6-4E78-B3C6-C8A4A522880E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03" creationId="{38E2853F-E24E-4046-9324-E52CA03AA83C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05" creationId="{D49884BC-544A-4263-85C3-DB4E5DEC69EA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07" creationId="{C7958BFB-307B-4875-AB7C-3181925B3A24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09" creationId="{53244A5B-871E-49B9-AE46-5F0A1BF977B2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11" creationId="{CF8F77E8-ED01-47FB-BA51-B39F545F175C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18" creationId="{CD32032A-05DF-4BEA-833C-9DC64ECFC318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19" creationId="{28F2FB3D-20CA-4071-BA3D-DB315A73E418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20" creationId="{1911E00F-D1B0-41CD-96EB-1D0F7ABA2E48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21" creationId="{28E40896-076D-45B3-9DF2-16DF12D27F98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22" creationId="{3B655C98-22BB-4472-916E-AF974C2438AC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23" creationId="{F7ED6888-2BA9-43A9-80E4-9D1895C31109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24" creationId="{BBA7B500-5F2B-4A8E-B0B2-72BB95899EC8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25" creationId="{C556313A-DC2D-49BE-BD2B-8C4FAA2D9AEC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26" creationId="{131F8A65-0FE8-4BA0-B6F5-EE047A9EF17F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27" creationId="{7EC28B6F-ABEA-460B-A5DB-77B7A998C7E8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31" creationId="{E8EE545D-EBA3-4ED5-AE89-5FFF4DAC0C9D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32" creationId="{47A5524E-F873-4F26-AABB-70AA39FF739A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33" creationId="{28BD5DAD-9D4D-4122-9F64-ED59E7F9F347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37" creationId="{486278B3-34D5-45AF-BDCC-F6C43352DCC2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39" creationId="{7F0A7BCF-B69B-49CC-9017-DE0C5C232499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41" creationId="{3AB3A254-2752-4001-AF83-B33CA42E536F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44" creationId="{E98CA603-253D-49B8-A95C-C2683FB7BA53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48" creationId="{44D267B3-EDD2-47EC-BD10-8705CF64B3A7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49" creationId="{4EE46F0B-CA2E-477A-933F-D2033F9BB571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50" creationId="{7214562C-C5FD-496B-BEDA-A31F59B7DB44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51" creationId="{BC6B358D-7B47-4780-A789-9EB0CE0F33B7}"/>
          </ac:spMkLst>
        </pc:spChg>
        <pc:spChg chg="mod">
          <ac:chgData name="Matt 심재헌" userId="3dd834a2-546f-4b83-8b03-5358ab929b14" providerId="ADAL" clId="{77A40266-0080-4736-8716-69DE4455CC46}" dt="2023-09-12T02:10:03.431" v="91" actId="2711"/>
          <ac:spMkLst>
            <pc:docMk/>
            <pc:sldMk cId="2274467358" sldId="637"/>
            <ac:spMk id="152" creationId="{091FE8D3-9280-4798-BB32-D8F3117FD5B9}"/>
          </ac:spMkLst>
        </pc:spChg>
        <pc:graphicFrameChg chg="modGraphic">
          <ac:chgData name="Matt 심재헌" userId="3dd834a2-546f-4b83-8b03-5358ab929b14" providerId="ADAL" clId="{77A40266-0080-4736-8716-69DE4455CC46}" dt="2023-09-12T02:10:20.364" v="93" actId="2711"/>
          <ac:graphicFrameMkLst>
            <pc:docMk/>
            <pc:sldMk cId="2274467358" sldId="637"/>
            <ac:graphicFrameMk id="23" creationId="{E9F8DFCD-F5BE-4D56-9DBF-988638AF3C8B}"/>
          </ac:graphicFrameMkLst>
        </pc:graphicFrameChg>
        <pc:graphicFrameChg chg="modGraphic">
          <ac:chgData name="Matt 심재헌" userId="3dd834a2-546f-4b83-8b03-5358ab929b14" providerId="ADAL" clId="{77A40266-0080-4736-8716-69DE4455CC46}" dt="2023-09-12T02:10:11.578" v="92" actId="2711"/>
          <ac:graphicFrameMkLst>
            <pc:docMk/>
            <pc:sldMk cId="2274467358" sldId="637"/>
            <ac:graphicFrameMk id="64" creationId="{DC94DBF6-5639-4F65-AE39-034516975FD1}"/>
          </ac:graphicFrameMkLst>
        </pc:graphicFrameChg>
        <pc:picChg chg="add del mod">
          <ac:chgData name="Matt 심재헌" userId="3dd834a2-546f-4b83-8b03-5358ab929b14" providerId="ADAL" clId="{77A40266-0080-4736-8716-69DE4455CC46}" dt="2023-09-12T02:08:07.702" v="74"/>
          <ac:picMkLst>
            <pc:docMk/>
            <pc:sldMk cId="2274467358" sldId="637"/>
            <ac:picMk id="2" creationId="{47A4886E-ECA3-FCFB-D1C4-30FCEEF22B5E}"/>
          </ac:picMkLst>
        </pc:picChg>
        <pc:picChg chg="add mod ord">
          <ac:chgData name="Matt 심재헌" userId="3dd834a2-546f-4b83-8b03-5358ab929b14" providerId="ADAL" clId="{77A40266-0080-4736-8716-69DE4455CC46}" dt="2023-09-12T02:08:10.405" v="77" actId="171"/>
          <ac:picMkLst>
            <pc:docMk/>
            <pc:sldMk cId="2274467358" sldId="637"/>
            <ac:picMk id="3" creationId="{3B4F983B-E58F-E77A-BE46-D4585732D6A9}"/>
          </ac:picMkLst>
        </pc:picChg>
        <pc:picChg chg="del">
          <ac:chgData name="Matt 심재헌" userId="3dd834a2-546f-4b83-8b03-5358ab929b14" providerId="ADAL" clId="{77A40266-0080-4736-8716-69DE4455CC46}" dt="2023-09-12T02:08:08.876" v="75" actId="478"/>
          <ac:picMkLst>
            <pc:docMk/>
            <pc:sldMk cId="2274467358" sldId="637"/>
            <ac:picMk id="89" creationId="{F2514288-7EC3-4076-83A4-59F584009D0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052" cy="498634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561" y="1"/>
            <a:ext cx="2950051" cy="498634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r">
              <a:defRPr sz="1200"/>
            </a:lvl1pPr>
          </a:lstStyle>
          <a:p>
            <a:fld id="{1BB0FF30-9C30-46CE-973E-8B2E34E81714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704"/>
            <a:ext cx="2950052" cy="498634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561" y="9440704"/>
            <a:ext cx="2950051" cy="498634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r">
              <a:defRPr sz="1200"/>
            </a:lvl1pPr>
          </a:lstStyle>
          <a:p>
            <a:fld id="{167B790A-A0FC-43CA-9B50-DD4A389672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965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r">
              <a:defRPr sz="1200"/>
            </a:lvl1pPr>
          </a:lstStyle>
          <a:p>
            <a:fld id="{333BEDA2-A360-41F4-B8DA-36ABCFFBD22F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7"/>
            <a:ext cx="5445760" cy="4472702"/>
          </a:xfrm>
          <a:prstGeom prst="rect">
            <a:avLst/>
          </a:prstGeom>
        </p:spPr>
        <p:txBody>
          <a:bodyPr vert="horz" lIns="91477" tIns="45738" rIns="91477" bIns="45738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r">
              <a:defRPr sz="1200"/>
            </a:lvl1pPr>
          </a:lstStyle>
          <a:p>
            <a:fld id="{18F8987F-CAF7-4CA0-AF20-7678515213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6104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D7880-56C0-40F6-8876-823171D46481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914766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8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D7880-56C0-40F6-8876-823171D46481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914766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2689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D7880-56C0-40F6-8876-823171D46481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914766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40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7AE517-6641-4A61-A7A9-E15A5CAE5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7FDA8C2-D6C9-4C3E-8C18-78730E3F94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F3C594-59B9-477C-AE04-B17DEC60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4513191-CD1F-4400-A3CF-47E20ACB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D6290A-8A25-4E0D-89C4-FC8167E7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23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3AC92B-94B0-4E10-9224-FC56C76A6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F7CB4F8-A425-4FFD-AE62-40F86BAEF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087E66-2373-4249-938D-54D36DF1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8E51D7D-B93D-455D-87AF-F14BDD4FC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9461E8-B486-4F21-B6F3-8C87DE233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002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77E7870-AE6F-404E-A69E-146B12944E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9AD20A9-0259-4F33-8B0E-8732772C6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A12A12-03E4-46D8-97C2-66C5B701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E97683-EE16-4BC6-860A-2937A51B2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52C113-C873-45A2-8340-0BBCF358F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494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 userDrawn="1"/>
        </p:nvCxnSpPr>
        <p:spPr>
          <a:xfrm>
            <a:off x="333375" y="552450"/>
            <a:ext cx="8496300" cy="0"/>
          </a:xfrm>
          <a:prstGeom prst="line">
            <a:avLst/>
          </a:prstGeom>
          <a:ln>
            <a:solidFill>
              <a:srgbClr val="E2E2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1" y="4684901"/>
            <a:ext cx="2581275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defTabSz="685783">
              <a:defRPr/>
            </a:pPr>
            <a:r>
              <a:rPr lang="en-US" altLang="ko-KR" sz="675">
                <a:solidFill>
                  <a:prstClr val="white">
                    <a:lumMod val="75000"/>
                  </a:prstClr>
                </a:solidFill>
              </a:rPr>
              <a:t>2020 1H MIDASIT</a:t>
            </a:r>
            <a:endParaRPr lang="en-US" altLang="ko-KR" sz="675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086600" y="4862199"/>
            <a:ext cx="2057400" cy="273844"/>
          </a:xfrm>
        </p:spPr>
        <p:txBody>
          <a:bodyPr/>
          <a:lstStyle>
            <a:lvl1pPr>
              <a:defRPr sz="750"/>
            </a:lvl1pPr>
          </a:lstStyle>
          <a:p>
            <a:pPr defTabSz="685783">
              <a:defRPr/>
            </a:pPr>
            <a:fld id="{8B0B7511-0E24-41AD-8C5C-E18E43C779F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defTabSz="685783">
                <a:defRPr/>
              </a:pPr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41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A60090-0E5A-4DDF-8E4C-00F3A4832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EF5ACD0-D483-4595-8949-42FFEA5F8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387EC9-0AFB-44D5-A8FF-5892D1B41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065170-5D9B-4DFC-A6BA-8DF14BACA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6A3085-2CA9-4395-87CB-C415744F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263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D202A7-B720-4C87-83AD-0546E5EEB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32C8540-EA66-4884-825E-AC8AC0B34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0C697A-2638-4B22-9ED0-5FB9DCEED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27FC09-C9EE-488C-AD80-99C585DD2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3F8BEB-13DA-459E-A7C0-3A1C739E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33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DFC8A7-6F6C-4D19-BDE7-EE4E8CEE6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9408C9-4E84-4F28-A481-A584EEA77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298F51E-C6EB-4D34-882E-6FBAA88E0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614F6C-BF7E-4EEE-B44D-698650D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EA96AF3-6FAA-4F31-9EEC-BBBF9C1B3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088E0C8-E8B3-4861-8E24-BD8F30BCB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609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FB2937-ED9D-4EF4-8658-65647F293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0EDD066-1CB5-48A5-93C6-9B8BA088A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99A5774-3A02-4EC0-9070-F76C54CC5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C5BD943-B561-4E32-B6DB-9E2A47A90E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0A24338-E0A3-45FE-9653-C309DF9E6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92F596F-89CB-4C6E-8B89-D34999D6A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DAFAFD0-FFFE-4D47-B1AC-FBBFA74A2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C1A107A-E13B-4C5D-90E6-881F73A8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7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733B2A-74F7-4474-8371-BFD32BC82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EE45143-E544-47D5-B624-F0B13634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85E60A4-F68B-4A19-9234-91629378C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0A66A00-52F7-4A4B-A542-CFA163E4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47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AFD91C7-C71B-488F-8DE9-D906893A7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0227374-9DE2-4BA6-AB15-33DFE4F7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23070B-9E43-405C-941F-306819482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845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053E62-338B-488C-A11D-9DE82E0CB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C16913F-2131-4161-86C8-007BE095A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20EFC3-3731-4224-A07F-0E0974780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6C38491-5FD1-49F8-B5F8-32496ABE2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68E7D0B-9EAC-4B75-9A3F-8E96D680C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ECB98A-962A-4C38-8C89-8A9E6418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09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D3F704-A521-4181-92E6-C6D676090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E996662-4193-4C6A-A23C-A4DCB40BFB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291AFFC-F45F-4350-B14A-14DDFD055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79FFFAF-4FB7-49C9-BBB7-61598BDEB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F06B64-DCE8-4352-8CBA-FA1F4FCD4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E0588F-A159-4052-9752-D076D0012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90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62F4099-974F-4578-9B2C-7460943A9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CD8E913-0512-436D-B87D-EFFB6DEE6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3E8170-4014-424D-AB67-8CB31A4DB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1E5A4-86A3-4A72-969C-7DB8770D300A}" type="datetimeFigureOut">
              <a:rPr lang="ko-KR" altLang="en-US" smtClean="0"/>
              <a:t>2024. 8. 1.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3BAAB8-B7B9-44B2-B2CD-F0330CEFD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1B58E7-39B8-4C0A-880C-A3F68CC9D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40480-AF7F-4F5D-A871-3CA45B912E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360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인간의 얼굴, 사람, 의류, 미소이(가) 표시된 사진&#10;&#10;자동 생성된 설명">
            <a:extLst>
              <a:ext uri="{FF2B5EF4-FFF2-40B4-BE49-F238E27FC236}">
                <a16:creationId xmlns:a16="http://schemas.microsoft.com/office/drawing/2014/main" id="{9C20775B-7C7A-D6DD-9BCF-F8A7FDF6FF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08"/>
          <a:stretch/>
        </p:blipFill>
        <p:spPr>
          <a:xfrm>
            <a:off x="0" y="1170927"/>
            <a:ext cx="3426855" cy="3986749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29E0FA3-A5F5-2389-8446-8829E1F6A8D7}"/>
              </a:ext>
            </a:extLst>
          </p:cNvPr>
          <p:cNvSpPr/>
          <p:nvPr/>
        </p:nvSpPr>
        <p:spPr>
          <a:xfrm rot="16200000">
            <a:off x="3004286" y="4720927"/>
            <a:ext cx="418857" cy="426281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graphicFrame>
        <p:nvGraphicFramePr>
          <p:cNvPr id="39" name="표 38">
            <a:extLst>
              <a:ext uri="{FF2B5EF4-FFF2-40B4-BE49-F238E27FC236}">
                <a16:creationId xmlns:a16="http://schemas.microsoft.com/office/drawing/2014/main" id="{87DFE533-51E1-458A-898B-4D52BB74D1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65726"/>
              </p:ext>
            </p:extLst>
          </p:nvPr>
        </p:nvGraphicFramePr>
        <p:xfrm>
          <a:off x="3280016" y="1026077"/>
          <a:ext cx="5651333" cy="3595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649">
                  <a:extLst>
                    <a:ext uri="{9D8B030D-6E8A-4147-A177-3AD203B41FA5}">
                      <a16:colId xmlns:a16="http://schemas.microsoft.com/office/drawing/2014/main" val="3249605532"/>
                    </a:ext>
                  </a:extLst>
                </a:gridCol>
                <a:gridCol w="2948763">
                  <a:extLst>
                    <a:ext uri="{9D8B030D-6E8A-4147-A177-3AD203B41FA5}">
                      <a16:colId xmlns:a16="http://schemas.microsoft.com/office/drawing/2014/main" val="2886355601"/>
                    </a:ext>
                  </a:extLst>
                </a:gridCol>
                <a:gridCol w="1998921">
                  <a:extLst>
                    <a:ext uri="{9D8B030D-6E8A-4147-A177-3AD203B41FA5}">
                      <a16:colId xmlns:a16="http://schemas.microsoft.com/office/drawing/2014/main" val="2265801770"/>
                    </a:ext>
                  </a:extLst>
                </a:gridCol>
              </a:tblGrid>
              <a:tr h="185319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구분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강점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보완점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030657"/>
                  </a:ext>
                </a:extLst>
              </a:tr>
              <a:tr h="1227004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700" b="0" i="0" kern="120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성과역량</a:t>
                      </a:r>
                    </a:p>
                  </a:txBody>
                  <a:tcPr marL="54000" marR="27000" marT="135000" marB="38588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-88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1.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목적 중심적 사고를 기반으로 의도와 방향의 공감을 통해 유연한 목표 설정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조직 성과를 지속 달성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특히 구성원과의 끈끈한 신뢰를 바탕으로 효용중심의 동기부여를 통해 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‘</a:t>
                      </a:r>
                      <a:r>
                        <a:rPr kumimoji="1" lang="ko-KR" altLang="en-US" sz="700" b="0" i="0" u="none" strike="noStrike" kern="1200" cap="none" spc="0" normalizeH="0" baseline="0" dirty="0" err="1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신해행증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’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을 솔선수범 함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.</a:t>
                      </a:r>
                    </a:p>
                    <a:p>
                      <a:pPr marL="36000" marR="0" lvl="0" indent="-88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2.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다 년간 제품의 기획과 개발의 리더로서 프로젝트 리딩 역량을 증명해 왔고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셀을 넘어 그룹의 목표와 성과 달성을 위한 핵심 조력자로서 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MEGA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프로젝트의 전 과정과 그룹 성과 달성에 크게 기여</a:t>
                      </a:r>
                      <a:endParaRPr kumimoji="1" lang="en-US" altLang="ko-KR" sz="700" b="0" i="0" u="none" strike="noStrike" kern="1200" cap="none" spc="0" normalizeH="0" baseline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Pretendard" panose="02000503000000020004" pitchFamily="2" charset="-127"/>
                        <a:ea typeface="Pretendard" panose="02000503000000020004" pitchFamily="2" charset="-127"/>
                        <a:cs typeface="Pretendard" panose="02000503000000020004" pitchFamily="2" charset="-127"/>
                      </a:endParaRPr>
                    </a:p>
                  </a:txBody>
                  <a:tcPr marL="108000" marR="77176" marT="108000" marB="38588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-8572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-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순수 개발기술 역량 강화를 기반으로 기술과</a:t>
                      </a:r>
                      <a:b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</a:b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효용의 융합된 사고를 통해 개발 제품들의 상품성 확장 및 발전을 기대함</a:t>
                      </a:r>
                      <a:endParaRPr kumimoji="1" lang="en-US" altLang="ko-KR" sz="700" b="0" i="0" u="none" strike="noStrike" kern="1200" cap="none" spc="0" normalizeH="0" baseline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Pretendard" panose="02000503000000020004" pitchFamily="2" charset="-127"/>
                        <a:ea typeface="Pretendard" panose="02000503000000020004" pitchFamily="2" charset="-127"/>
                        <a:cs typeface="Pretendard" panose="02000503000000020004" pitchFamily="2" charset="-127"/>
                      </a:endParaRPr>
                    </a:p>
                  </a:txBody>
                  <a:tcPr marL="108000" marR="91415" marT="108000" marB="45709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335508"/>
                  </a:ext>
                </a:extLst>
              </a:tr>
              <a:tr h="111996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700" b="0" i="0" kern="120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가치역량</a:t>
                      </a:r>
                    </a:p>
                  </a:txBody>
                  <a:tcPr marL="54000" marR="27000" marT="135000" marB="38588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-8572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1.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개발 뿐만 아니라 사업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&amp;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기술과도 우호적이고 수용성이 높아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함께 만들어</a:t>
                      </a:r>
                      <a:b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</a:b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가는 각 분야 구성원들의 협력과 시너지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상호 동기를 유발함으로써 좋은</a:t>
                      </a:r>
                      <a:b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</a:b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관계 형성의 주범</a:t>
                      </a:r>
                      <a:endParaRPr kumimoji="1" lang="en-US" altLang="ko-KR" sz="700" b="0" i="0" u="none" strike="noStrike" kern="1200" cap="none" spc="0" normalizeH="0" baseline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Pretendard" panose="02000503000000020004" pitchFamily="2" charset="-127"/>
                        <a:ea typeface="Pretendard" panose="02000503000000020004" pitchFamily="2" charset="-127"/>
                        <a:cs typeface="Pretendard" panose="02000503000000020004" pitchFamily="2" charset="-127"/>
                      </a:endParaRPr>
                    </a:p>
                    <a:p>
                      <a:pPr marL="36000" marR="0" lvl="0" indent="-8572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2.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삶과 환경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회사와 조직에 대한 긍정으로 사심보다는 순수한 마음으로 구성원들과 긍정적 관계 형성 및 영향력의 범위를 넓히고 있음</a:t>
                      </a:r>
                      <a:endParaRPr kumimoji="1" lang="en-US" altLang="ko-KR" sz="700" b="0" i="0" u="none" strike="noStrike" kern="1200" cap="none" spc="0" normalizeH="0" baseline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Pretendard" panose="02000503000000020004" pitchFamily="2" charset="-127"/>
                        <a:ea typeface="Pretendard" panose="02000503000000020004" pitchFamily="2" charset="-127"/>
                        <a:cs typeface="Pretendard" panose="02000503000000020004" pitchFamily="2" charset="-127"/>
                      </a:endParaRPr>
                    </a:p>
                  </a:txBody>
                  <a:tcPr marL="108000" marR="91415" marT="108000" marB="45709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-8572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-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일의 의미와 가치에 대해 잘 알고 현재 업무의 가치에 대한 공감도가 매우 높으므로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구성원들과 다양하고 통합적인 생각을  나눌 수 있는 기회를 지금보다 더 많이 가짐으로써 </a:t>
                      </a:r>
                      <a:r>
                        <a:rPr kumimoji="1" lang="ko-KR" altLang="en-US" sz="700" b="0" i="0" u="none" strike="noStrike" kern="1200" cap="none" spc="0" normalizeH="0" baseline="0" dirty="0" err="1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개인과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 조직의 존재감을 키우고 구성원의 성장 발전에 기여할 것으로 기대함</a:t>
                      </a:r>
                      <a:endParaRPr kumimoji="1" lang="en-US" altLang="ko-KR" sz="700" b="0" i="0" u="none" strike="noStrike" kern="1200" cap="none" spc="0" normalizeH="0" baseline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Pretendard" panose="02000503000000020004" pitchFamily="2" charset="-127"/>
                        <a:ea typeface="Pretendard" panose="02000503000000020004" pitchFamily="2" charset="-127"/>
                        <a:cs typeface="Pretendard" panose="02000503000000020004" pitchFamily="2" charset="-127"/>
                      </a:endParaRPr>
                    </a:p>
                  </a:txBody>
                  <a:tcPr marL="108000" marR="91415" marT="108000" marB="45709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7456997"/>
                  </a:ext>
                </a:extLst>
              </a:tr>
              <a:tr h="1063256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700" b="0" i="0" kern="120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리더십 역량</a:t>
                      </a:r>
                    </a:p>
                  </a:txBody>
                  <a:tcPr marL="54000" marR="27000" marT="135000" marB="38588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-8572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1. </a:t>
                      </a:r>
                      <a:r>
                        <a:rPr kumimoji="1" lang="ko-KR" altLang="en-US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그룹 내</a:t>
                      </a:r>
                      <a:r>
                        <a:rPr kumimoji="1" lang="en-US" altLang="ko-KR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셀들을 대표하는 리더로서 </a:t>
                      </a:r>
                      <a:r>
                        <a:rPr kumimoji="1" lang="ko-KR" altLang="en-US" sz="700" b="0" i="0" u="none" strike="noStrike" cap="none" spc="0" normalizeH="0" baseline="0" dirty="0" err="1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구성원들과의</a:t>
                      </a:r>
                      <a:r>
                        <a:rPr kumimoji="1" lang="ko-KR" altLang="en-US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 신뢰구축과 더불어</a:t>
                      </a:r>
                      <a:br>
                        <a:rPr kumimoji="1" lang="en-US" altLang="ko-KR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</a:br>
                      <a:r>
                        <a:rPr kumimoji="1" lang="ko-KR" altLang="en-US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회사와 구성원 간 신뢰구축을 연결하는 다리 역할을 헌신적으로 실행해 왔고</a:t>
                      </a:r>
                      <a:r>
                        <a:rPr kumimoji="1" lang="en-US" altLang="ko-KR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지난 리더십 진단에서도 꾸준히 </a:t>
                      </a:r>
                      <a:r>
                        <a:rPr kumimoji="1" lang="ko-KR" altLang="en-US" sz="700" b="0" i="0" u="none" strike="noStrike" cap="none" spc="0" normalizeH="0" baseline="0" dirty="0" err="1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우상향함</a:t>
                      </a:r>
                      <a:endParaRPr kumimoji="1" lang="en-US" altLang="ko-KR" sz="700" b="0" i="0" u="none" strike="noStrike" cap="none" spc="0" normalizeH="0" baseline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Pretendard" panose="02000503000000020004" pitchFamily="2" charset="-127"/>
                        <a:ea typeface="Pretendard" panose="02000503000000020004" pitchFamily="2" charset="-127"/>
                        <a:cs typeface="Pretendard" panose="02000503000000020004" pitchFamily="2" charset="-127"/>
                      </a:endParaRPr>
                    </a:p>
                    <a:p>
                      <a:pPr marL="36000" marR="0" lvl="0" indent="-8572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2. </a:t>
                      </a:r>
                      <a:r>
                        <a:rPr kumimoji="1" lang="ko-KR" altLang="en-US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현 그룹장의 핵심 조력자로서 그룹 전체의 관점에서 신뢰</a:t>
                      </a:r>
                      <a:r>
                        <a:rPr kumimoji="1" lang="en-US" altLang="ko-KR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-</a:t>
                      </a:r>
                      <a:r>
                        <a:rPr kumimoji="1" lang="ko-KR" altLang="en-US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동기</a:t>
                      </a:r>
                      <a:r>
                        <a:rPr kumimoji="1" lang="en-US" altLang="ko-KR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-</a:t>
                      </a:r>
                      <a:r>
                        <a:rPr kumimoji="1" lang="ko-KR" altLang="en-US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전략을</a:t>
                      </a:r>
                      <a:br>
                        <a:rPr kumimoji="1" lang="en-US" altLang="ko-KR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</a:br>
                      <a:r>
                        <a:rPr kumimoji="1" lang="ko-KR" altLang="en-US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함께 고민하고</a:t>
                      </a:r>
                      <a:r>
                        <a:rPr kumimoji="1" lang="en-US" altLang="ko-KR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적극적인 실행으로 솔선수범해 온 리더임</a:t>
                      </a:r>
                    </a:p>
                  </a:txBody>
                  <a:tcPr marL="108000" marR="91415" marT="108000" marB="45709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-8572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-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개발 기술 역량 강화를 통해 제품의 효용과 융합된 소통과 기술이 동반된 전략 코칭의 발전을 기대함</a:t>
                      </a:r>
                      <a:endParaRPr kumimoji="1" lang="en-US" altLang="ko-KR" sz="700" b="0" i="0" u="none" strike="noStrike" kern="1200" cap="none" spc="0" normalizeH="0" baseline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Pretendard" panose="02000503000000020004" pitchFamily="2" charset="-127"/>
                        <a:ea typeface="Pretendard" panose="02000503000000020004" pitchFamily="2" charset="-127"/>
                        <a:cs typeface="Pretendard" panose="02000503000000020004" pitchFamily="2" charset="-127"/>
                      </a:endParaRPr>
                    </a:p>
                  </a:txBody>
                  <a:tcPr marL="108000" marR="91415" marT="108000" marB="45709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853298"/>
                  </a:ext>
                </a:extLst>
              </a:tr>
            </a:tbl>
          </a:graphicData>
        </a:graphic>
      </p:graphicFrame>
      <p:sp>
        <p:nvSpPr>
          <p:cNvPr id="12" name="날짜 개체 틀 3">
            <a:extLst>
              <a:ext uri="{FF2B5EF4-FFF2-40B4-BE49-F238E27FC236}">
                <a16:creationId xmlns:a16="http://schemas.microsoft.com/office/drawing/2014/main" id="{F17131F2-6307-4D12-A99F-592EB011B280}"/>
              </a:ext>
            </a:extLst>
          </p:cNvPr>
          <p:cNvSpPr txBox="1">
            <a:spLocks/>
          </p:cNvSpPr>
          <p:nvPr/>
        </p:nvSpPr>
        <p:spPr>
          <a:xfrm>
            <a:off x="6633661" y="246494"/>
            <a:ext cx="226085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85783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u="none" strike="noStrike" kern="1200" cap="none" spc="0" normalizeH="0" baseline="0" noProof="0" dirty="0">
                <a:ln>
                  <a:noFill/>
                </a:ln>
                <a:solidFill>
                  <a:srgbClr val="414B53"/>
                </a:solidFill>
                <a:effectLst/>
                <a:uLnTx/>
                <a:uFillTx/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2024 </a:t>
            </a:r>
            <a:r>
              <a:rPr kumimoji="0" lang="ko-KR" altLang="en-US" sz="900" u="none" strike="noStrike" kern="1200" cap="none" spc="0" normalizeH="0" baseline="0" noProof="0" dirty="0">
                <a:ln>
                  <a:noFill/>
                </a:ln>
                <a:solidFill>
                  <a:srgbClr val="414B53"/>
                </a:solidFill>
                <a:effectLst/>
                <a:uLnTx/>
                <a:uFillTx/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상반기 신임그룹장 인사위원회</a:t>
            </a:r>
          </a:p>
        </p:txBody>
      </p:sp>
      <p:sp>
        <p:nvSpPr>
          <p:cNvPr id="26" name="Text 9">
            <a:extLst>
              <a:ext uri="{FF2B5EF4-FFF2-40B4-BE49-F238E27FC236}">
                <a16:creationId xmlns:a16="http://schemas.microsoft.com/office/drawing/2014/main" id="{95B38930-4379-BB1A-DC0F-13B651721A57}"/>
              </a:ext>
            </a:extLst>
          </p:cNvPr>
          <p:cNvSpPr/>
          <p:nvPr/>
        </p:nvSpPr>
        <p:spPr>
          <a:xfrm>
            <a:off x="992373" y="156747"/>
            <a:ext cx="1517968" cy="33630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2835"/>
              </a:lnSpc>
            </a:pPr>
            <a:r>
              <a:rPr lang="ko-KR" altLang="en-US" sz="1500" dirty="0">
                <a:solidFill>
                  <a:srgbClr val="44474B">
                    <a:alpha val="100000"/>
                  </a:srgb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신임 그룹장 후보</a:t>
            </a:r>
            <a:endParaRPr lang="en-US" sz="1500" dirty="0"/>
          </a:p>
        </p:txBody>
      </p:sp>
      <p:sp>
        <p:nvSpPr>
          <p:cNvPr id="27" name="Text 10">
            <a:extLst>
              <a:ext uri="{FF2B5EF4-FFF2-40B4-BE49-F238E27FC236}">
                <a16:creationId xmlns:a16="http://schemas.microsoft.com/office/drawing/2014/main" id="{BB36C5B1-E38C-8901-0827-4DFFD0768912}"/>
              </a:ext>
            </a:extLst>
          </p:cNvPr>
          <p:cNvSpPr/>
          <p:nvPr/>
        </p:nvSpPr>
        <p:spPr>
          <a:xfrm>
            <a:off x="346581" y="168827"/>
            <a:ext cx="659968" cy="33630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2835"/>
              </a:lnSpc>
            </a:pPr>
            <a:r>
              <a:rPr lang="en-US" altLang="ko-KR" dirty="0">
                <a:solidFill>
                  <a:srgbClr val="00D16E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2024</a:t>
            </a:r>
            <a:r>
              <a:rPr lang="en-US" dirty="0">
                <a:solidFill>
                  <a:srgbClr val="00D16E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 </a:t>
            </a:r>
            <a:endParaRPr lang="en-US" dirty="0">
              <a:solidFill>
                <a:srgbClr val="00D16E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BF1E487-7396-1C7B-0963-4BADB2A97E1E}"/>
              </a:ext>
            </a:extLst>
          </p:cNvPr>
          <p:cNvSpPr txBox="1"/>
          <p:nvPr/>
        </p:nvSpPr>
        <p:spPr>
          <a:xfrm>
            <a:off x="385956" y="687816"/>
            <a:ext cx="801823" cy="25391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>
            <a:defPPr>
              <a:defRPr lang="ko-KR"/>
            </a:defPPr>
            <a:lvl1pPr>
              <a:defRPr sz="1050" b="1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defRPr>
            </a:lvl1pPr>
          </a:lstStyle>
          <a:p>
            <a:r>
              <a:rPr lang="ko-KR" altLang="en-US" dirty="0"/>
              <a:t>기술 그룹장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37DF1F0-34B1-D1F0-921A-3233F1B26AD5}"/>
              </a:ext>
            </a:extLst>
          </p:cNvPr>
          <p:cNvSpPr txBox="1"/>
          <p:nvPr/>
        </p:nvSpPr>
        <p:spPr>
          <a:xfrm>
            <a:off x="274124" y="887624"/>
            <a:ext cx="98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홍길동</a:t>
            </a:r>
          </a:p>
        </p:txBody>
      </p:sp>
      <p:sp>
        <p:nvSpPr>
          <p:cNvPr id="49" name="Text 6">
            <a:extLst>
              <a:ext uri="{FF2B5EF4-FFF2-40B4-BE49-F238E27FC236}">
                <a16:creationId xmlns:a16="http://schemas.microsoft.com/office/drawing/2014/main" id="{9873D7E3-BD24-EFDA-3490-443DABE3A341}"/>
              </a:ext>
            </a:extLst>
          </p:cNvPr>
          <p:cNvSpPr/>
          <p:nvPr/>
        </p:nvSpPr>
        <p:spPr>
          <a:xfrm>
            <a:off x="3280016" y="713981"/>
            <a:ext cx="1114775" cy="20158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r>
              <a:rPr lang="ko-KR" altLang="en-US" sz="1050" b="1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전임 그룹장 추천서</a:t>
            </a:r>
            <a:endParaRPr lang="en-US" sz="1050" b="1">
              <a:solidFill>
                <a:schemeClr val="tx1">
                  <a:lumMod val="65000"/>
                  <a:lumOff val="35000"/>
                </a:schemeClr>
              </a:solidFill>
              <a:latin typeface="Pretendard SemiBold" panose="02000503000000020004" pitchFamily="2" charset="-127"/>
              <a:ea typeface="Pretendard SemiBold" panose="02000503000000020004" pitchFamily="2" charset="-127"/>
              <a:cs typeface="Pretendard SemiBold" panose="02000503000000020004" pitchFamily="2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8DB45E-1839-BFC2-808D-86C4568D2A9A}"/>
              </a:ext>
            </a:extLst>
          </p:cNvPr>
          <p:cNvSpPr txBox="1"/>
          <p:nvPr/>
        </p:nvSpPr>
        <p:spPr>
          <a:xfrm>
            <a:off x="288300" y="1322047"/>
            <a:ext cx="1570761" cy="643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5">
              <a:lnSpc>
                <a:spcPts val="1140"/>
              </a:lnSpc>
              <a:defRPr/>
            </a:pP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1982.04.08(41</a:t>
            </a: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세</a:t>
            </a: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)</a:t>
            </a:r>
          </a:p>
          <a:p>
            <a:pPr defTabSz="914355">
              <a:lnSpc>
                <a:spcPts val="1140"/>
              </a:lnSpc>
              <a:defRPr/>
            </a:pP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10.01.04 </a:t>
            </a: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입사</a:t>
            </a:r>
            <a:endParaRPr lang="en-US" altLang="ko-KR" sz="700" dirty="0">
              <a:gradFill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100000">
                    <a:prstClr val="black">
                      <a:lumMod val="85000"/>
                      <a:lumOff val="15000"/>
                    </a:prstClr>
                  </a:gs>
                </a:gsLst>
                <a:lin ang="5400000" scaled="1"/>
              </a:gradFill>
              <a:latin typeface="Pretendard Medium" panose="02000503000000020004" pitchFamily="2" charset="-127"/>
              <a:ea typeface="Pretendard Medium" panose="02000503000000020004" pitchFamily="2" charset="-127"/>
              <a:cs typeface="Pretendard Medium" panose="02000503000000020004" pitchFamily="2" charset="-127"/>
            </a:endParaRPr>
          </a:p>
          <a:p>
            <a:pPr defTabSz="914355">
              <a:lnSpc>
                <a:spcPts val="1140"/>
              </a:lnSpc>
              <a:defRPr/>
            </a:pP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ㅇㅇ대학교 ㅇㅇ공학</a:t>
            </a: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(</a:t>
            </a: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학사</a:t>
            </a: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)</a:t>
            </a:r>
          </a:p>
          <a:p>
            <a:pPr defTabSz="914355">
              <a:lnSpc>
                <a:spcPts val="1140"/>
              </a:lnSpc>
              <a:defRPr/>
            </a:pP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ㅇㅇ대학교 ㅇㅇ공학</a:t>
            </a: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(</a:t>
            </a: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석사</a:t>
            </a: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506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 descr="인간의 얼굴, 사람, 의류, 미소이(가) 표시된 사진&#10;&#10;자동 생성된 설명">
            <a:extLst>
              <a:ext uri="{FF2B5EF4-FFF2-40B4-BE49-F238E27FC236}">
                <a16:creationId xmlns:a16="http://schemas.microsoft.com/office/drawing/2014/main" id="{E99FD0C9-D355-15DA-A85C-E5DC0DE86DD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08"/>
          <a:stretch/>
        </p:blipFill>
        <p:spPr>
          <a:xfrm>
            <a:off x="0" y="1170927"/>
            <a:ext cx="3426855" cy="3986749"/>
          </a:xfrm>
          <a:prstGeom prst="rect">
            <a:avLst/>
          </a:prstGeom>
        </p:spPr>
      </p:pic>
      <p:sp>
        <p:nvSpPr>
          <p:cNvPr id="98" name="직사각형 97">
            <a:extLst>
              <a:ext uri="{FF2B5EF4-FFF2-40B4-BE49-F238E27FC236}">
                <a16:creationId xmlns:a16="http://schemas.microsoft.com/office/drawing/2014/main" id="{C15AB25E-6A5A-E6F1-6EAA-9C19E66BCE83}"/>
              </a:ext>
            </a:extLst>
          </p:cNvPr>
          <p:cNvSpPr/>
          <p:nvPr/>
        </p:nvSpPr>
        <p:spPr>
          <a:xfrm rot="16200000">
            <a:off x="3009558" y="4720927"/>
            <a:ext cx="418857" cy="426281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D7CB4BC4-84BC-6ED3-DCF8-396A01E12107}"/>
              </a:ext>
            </a:extLst>
          </p:cNvPr>
          <p:cNvSpPr/>
          <p:nvPr/>
        </p:nvSpPr>
        <p:spPr>
          <a:xfrm>
            <a:off x="3141535" y="3292457"/>
            <a:ext cx="3271933" cy="16245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12" name="날짜 개체 틀 3">
            <a:extLst>
              <a:ext uri="{FF2B5EF4-FFF2-40B4-BE49-F238E27FC236}">
                <a16:creationId xmlns:a16="http://schemas.microsoft.com/office/drawing/2014/main" id="{F17131F2-6307-4D12-A99F-592EB011B280}"/>
              </a:ext>
            </a:extLst>
          </p:cNvPr>
          <p:cNvSpPr txBox="1">
            <a:spLocks/>
          </p:cNvSpPr>
          <p:nvPr/>
        </p:nvSpPr>
        <p:spPr>
          <a:xfrm>
            <a:off x="6633661" y="246494"/>
            <a:ext cx="226085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85783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u="none" strike="noStrike" kern="1200" cap="none" spc="0" normalizeH="0" baseline="0" noProof="0" dirty="0">
                <a:ln>
                  <a:noFill/>
                </a:ln>
                <a:solidFill>
                  <a:srgbClr val="414B53"/>
                </a:solidFill>
                <a:effectLst/>
                <a:uLnTx/>
                <a:uFillTx/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2024 </a:t>
            </a:r>
            <a:r>
              <a:rPr kumimoji="0" lang="ko-KR" altLang="en-US" sz="900" u="none" strike="noStrike" kern="1200" cap="none" spc="0" normalizeH="0" baseline="0" noProof="0" dirty="0">
                <a:ln>
                  <a:noFill/>
                </a:ln>
                <a:solidFill>
                  <a:srgbClr val="414B53"/>
                </a:solidFill>
                <a:effectLst/>
                <a:uLnTx/>
                <a:uFillTx/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상반기 신임그룹장 인사위원회</a:t>
            </a:r>
          </a:p>
        </p:txBody>
      </p:sp>
      <p:sp>
        <p:nvSpPr>
          <p:cNvPr id="26" name="Text 9">
            <a:extLst>
              <a:ext uri="{FF2B5EF4-FFF2-40B4-BE49-F238E27FC236}">
                <a16:creationId xmlns:a16="http://schemas.microsoft.com/office/drawing/2014/main" id="{95B38930-4379-BB1A-DC0F-13B651721A57}"/>
              </a:ext>
            </a:extLst>
          </p:cNvPr>
          <p:cNvSpPr/>
          <p:nvPr/>
        </p:nvSpPr>
        <p:spPr>
          <a:xfrm>
            <a:off x="992373" y="156747"/>
            <a:ext cx="1517968" cy="33630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2835"/>
              </a:lnSpc>
            </a:pPr>
            <a:r>
              <a:rPr lang="ko-KR" altLang="en-US" sz="1500" dirty="0">
                <a:solidFill>
                  <a:srgbClr val="44474B">
                    <a:alpha val="100000"/>
                  </a:srgb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신임 그룹장 후보</a:t>
            </a:r>
            <a:endParaRPr lang="en-US" sz="1500" dirty="0"/>
          </a:p>
        </p:txBody>
      </p:sp>
      <p:sp>
        <p:nvSpPr>
          <p:cNvPr id="27" name="Text 10">
            <a:extLst>
              <a:ext uri="{FF2B5EF4-FFF2-40B4-BE49-F238E27FC236}">
                <a16:creationId xmlns:a16="http://schemas.microsoft.com/office/drawing/2014/main" id="{BB36C5B1-E38C-8901-0827-4DFFD0768912}"/>
              </a:ext>
            </a:extLst>
          </p:cNvPr>
          <p:cNvSpPr/>
          <p:nvPr/>
        </p:nvSpPr>
        <p:spPr>
          <a:xfrm>
            <a:off x="346581" y="168827"/>
            <a:ext cx="659968" cy="33630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2835"/>
              </a:lnSpc>
            </a:pPr>
            <a:r>
              <a:rPr lang="en-US" altLang="ko-KR" dirty="0">
                <a:solidFill>
                  <a:srgbClr val="00D16E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2024</a:t>
            </a:r>
            <a:r>
              <a:rPr lang="en-US" dirty="0">
                <a:solidFill>
                  <a:srgbClr val="00D16E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 </a:t>
            </a:r>
            <a:endParaRPr lang="en-US" dirty="0">
              <a:solidFill>
                <a:srgbClr val="00D16E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BF1E487-7396-1C7B-0963-4BADB2A97E1E}"/>
              </a:ext>
            </a:extLst>
          </p:cNvPr>
          <p:cNvSpPr txBox="1"/>
          <p:nvPr/>
        </p:nvSpPr>
        <p:spPr>
          <a:xfrm>
            <a:off x="385956" y="687816"/>
            <a:ext cx="801823" cy="25391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>
            <a:defPPr>
              <a:defRPr lang="ko-KR"/>
            </a:defPPr>
            <a:lvl1pPr>
              <a:defRPr sz="1050" b="1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defRPr>
            </a:lvl1pPr>
          </a:lstStyle>
          <a:p>
            <a:r>
              <a:rPr lang="ko-KR" altLang="en-US" dirty="0"/>
              <a:t>기술 그룹장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37DF1F0-34B1-D1F0-921A-3233F1B26AD5}"/>
              </a:ext>
            </a:extLst>
          </p:cNvPr>
          <p:cNvSpPr txBox="1"/>
          <p:nvPr/>
        </p:nvSpPr>
        <p:spPr>
          <a:xfrm>
            <a:off x="274124" y="887624"/>
            <a:ext cx="98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홍길동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E28684EA-4C96-80EF-3E79-C0E7A10AE1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380424"/>
              </p:ext>
            </p:extLst>
          </p:nvPr>
        </p:nvGraphicFramePr>
        <p:xfrm>
          <a:off x="3141535" y="1573712"/>
          <a:ext cx="5572038" cy="1246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111">
                  <a:extLst>
                    <a:ext uri="{9D8B030D-6E8A-4147-A177-3AD203B41FA5}">
                      <a16:colId xmlns:a16="http://schemas.microsoft.com/office/drawing/2014/main" val="324960553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886355601"/>
                    </a:ext>
                  </a:extLst>
                </a:gridCol>
                <a:gridCol w="513853">
                  <a:extLst>
                    <a:ext uri="{9D8B030D-6E8A-4147-A177-3AD203B41FA5}">
                      <a16:colId xmlns:a16="http://schemas.microsoft.com/office/drawing/2014/main" val="2265801770"/>
                    </a:ext>
                  </a:extLst>
                </a:gridCol>
                <a:gridCol w="513853">
                  <a:extLst>
                    <a:ext uri="{9D8B030D-6E8A-4147-A177-3AD203B41FA5}">
                      <a16:colId xmlns:a16="http://schemas.microsoft.com/office/drawing/2014/main" val="3328596373"/>
                    </a:ext>
                  </a:extLst>
                </a:gridCol>
                <a:gridCol w="513853">
                  <a:extLst>
                    <a:ext uri="{9D8B030D-6E8A-4147-A177-3AD203B41FA5}">
                      <a16:colId xmlns:a16="http://schemas.microsoft.com/office/drawing/2014/main" val="2485093953"/>
                    </a:ext>
                  </a:extLst>
                </a:gridCol>
                <a:gridCol w="513853">
                  <a:extLst>
                    <a:ext uri="{9D8B030D-6E8A-4147-A177-3AD203B41FA5}">
                      <a16:colId xmlns:a16="http://schemas.microsoft.com/office/drawing/2014/main" val="4156034551"/>
                    </a:ext>
                  </a:extLst>
                </a:gridCol>
                <a:gridCol w="513853">
                  <a:extLst>
                    <a:ext uri="{9D8B030D-6E8A-4147-A177-3AD203B41FA5}">
                      <a16:colId xmlns:a16="http://schemas.microsoft.com/office/drawing/2014/main" val="1369949770"/>
                    </a:ext>
                  </a:extLst>
                </a:gridCol>
                <a:gridCol w="513853">
                  <a:extLst>
                    <a:ext uri="{9D8B030D-6E8A-4147-A177-3AD203B41FA5}">
                      <a16:colId xmlns:a16="http://schemas.microsoft.com/office/drawing/2014/main" val="3231136642"/>
                    </a:ext>
                  </a:extLst>
                </a:gridCol>
                <a:gridCol w="513853">
                  <a:extLst>
                    <a:ext uri="{9D8B030D-6E8A-4147-A177-3AD203B41FA5}">
                      <a16:colId xmlns:a16="http://schemas.microsoft.com/office/drawing/2014/main" val="1791465268"/>
                    </a:ext>
                  </a:extLst>
                </a:gridCol>
                <a:gridCol w="513853">
                  <a:extLst>
                    <a:ext uri="{9D8B030D-6E8A-4147-A177-3AD203B41FA5}">
                      <a16:colId xmlns:a16="http://schemas.microsoft.com/office/drawing/2014/main" val="1417599768"/>
                    </a:ext>
                  </a:extLst>
                </a:gridCol>
                <a:gridCol w="513853">
                  <a:extLst>
                    <a:ext uri="{9D8B030D-6E8A-4147-A177-3AD203B41FA5}">
                      <a16:colId xmlns:a16="http://schemas.microsoft.com/office/drawing/2014/main" val="2950663235"/>
                    </a:ext>
                  </a:extLst>
                </a:gridCol>
              </a:tblGrid>
              <a:tr h="247009">
                <a:tc rowSpan="2">
                  <a:txBody>
                    <a:bodyPr/>
                    <a:lstStyle/>
                    <a:p>
                      <a:pPr marL="0" algn="ctr" defTabSz="685800" rtl="0" eaLnBrk="1" latinLnBrk="1" hangingPunct="1"/>
                      <a:r>
                        <a:rPr lang="ko-KR" altLang="en-US" sz="800" b="0" i="0" kern="1200" dirty="0">
                          <a:solidFill>
                            <a:schemeClr val="tx1"/>
                          </a:solidFill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구분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85800" rtl="0" eaLnBrk="1" latinLnBrk="1" hangingPunct="1"/>
                      <a:r>
                        <a:rPr lang="ko-KR" altLang="en-US" sz="800" b="0" i="0" kern="1200" dirty="0">
                          <a:solidFill>
                            <a:schemeClr val="tx1"/>
                          </a:solidFill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부서</a:t>
                      </a:r>
                      <a:endParaRPr lang="en-US" altLang="ko-KR" sz="800" b="0" i="0" kern="1200" dirty="0">
                        <a:solidFill>
                          <a:schemeClr val="tx1"/>
                        </a:solidFill>
                        <a:latin typeface="Pretendard SemiBold" panose="02000503000000020004" pitchFamily="2" charset="-127"/>
                        <a:ea typeface="Pretendard SemiBold" panose="02000503000000020004" pitchFamily="2" charset="-127"/>
                        <a:cs typeface="Pretendard SemiBold" panose="02000503000000020004" pitchFamily="2" charset="-127"/>
                      </a:endParaRPr>
                    </a:p>
                    <a:p>
                      <a:pPr marL="0" algn="ctr" defTabSz="685800" rtl="0" eaLnBrk="1" latinLnBrk="1" hangingPunct="1"/>
                      <a:r>
                        <a:rPr lang="ko-KR" altLang="en-US" sz="800" b="0" i="0" kern="1200" dirty="0">
                          <a:solidFill>
                            <a:schemeClr val="tx1"/>
                          </a:solidFill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성과</a:t>
                      </a:r>
                      <a:br>
                        <a:rPr lang="en-US" altLang="ko-KR" sz="800" b="0" i="0" kern="1200" dirty="0">
                          <a:solidFill>
                            <a:schemeClr val="tx1"/>
                          </a:solidFill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</a:br>
                      <a:r>
                        <a:rPr lang="ko-KR" altLang="en-US" sz="800" b="0" i="0" kern="1200" dirty="0">
                          <a:solidFill>
                            <a:schemeClr val="tx1"/>
                          </a:solidFill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평가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i="0" dirty="0">
                          <a:solidFill>
                            <a:schemeClr val="tx1"/>
                          </a:solidFill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역량진단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7451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bg1"/>
                        </a:solidFill>
                        <a:latin typeface="에스코어 드림 3 Light" panose="020B0303030302020204" pitchFamily="34" charset="-127"/>
                        <a:ea typeface="에스코어 드림 3 Light" panose="020B0303030302020204" pitchFamily="34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bg1"/>
                        </a:solidFill>
                        <a:latin typeface="에스코어 드림 3 Light" panose="020B0303030302020204" pitchFamily="34" charset="-127"/>
                        <a:ea typeface="에스코어 드림 3 Light" panose="020B0303030302020204" pitchFamily="34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bg1"/>
                        </a:solidFill>
                        <a:latin typeface="에스코어 드림 3 Light" panose="020B0303030302020204" pitchFamily="34" charset="-127"/>
                        <a:ea typeface="에스코어 드림 3 Light" panose="020B0303030302020204" pitchFamily="34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bg1"/>
                        </a:solidFill>
                        <a:latin typeface="에스코어 드림 3 Light" panose="020B0303030302020204" pitchFamily="34" charset="-127"/>
                        <a:ea typeface="에스코어 드림 3 Light" panose="020B0303030302020204" pitchFamily="34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bg1"/>
                        </a:solidFill>
                        <a:latin typeface="에스코어 드림 3 Light" panose="020B0303030302020204" pitchFamily="34" charset="-127"/>
                        <a:ea typeface="에스코어 드림 3 Light" panose="020B0303030302020204" pitchFamily="34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bg1"/>
                        </a:solidFill>
                        <a:latin typeface="에스코어 드림 3 Light" panose="020B0303030302020204" pitchFamily="34" charset="-127"/>
                        <a:ea typeface="에스코어 드림 3 Light" panose="020B0303030302020204" pitchFamily="34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bg1"/>
                        </a:solidFill>
                        <a:latin typeface="에스코어 드림 3 Light" panose="020B0303030302020204" pitchFamily="34" charset="-127"/>
                        <a:ea typeface="에스코어 드림 3 Light" panose="020B0303030302020204" pitchFamily="34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bg1"/>
                        </a:solidFill>
                        <a:latin typeface="에스코어 드림 3 Light" panose="020B0303030302020204" pitchFamily="34" charset="-127"/>
                        <a:ea typeface="에스코어 드림 3 Light" panose="020B0303030302020204" pitchFamily="34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030657"/>
                  </a:ext>
                </a:extLst>
              </a:tr>
              <a:tr h="18900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bg1"/>
                        </a:solidFill>
                        <a:latin typeface="에스코어 드림 3 Light" panose="020B0303030302020204" pitchFamily="34" charset="-127"/>
                        <a:ea typeface="에스코어 드림 3 Light" panose="020B0303030302020204" pitchFamily="34" charset="-127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bg1"/>
                        </a:solidFill>
                        <a:latin typeface="에스코어 드림 3 Light" panose="020B0303030302020204" pitchFamily="34" charset="-127"/>
                        <a:ea typeface="에스코어 드림 3 Light" panose="020B0303030302020204" pitchFamily="34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i="0" dirty="0">
                          <a:solidFill>
                            <a:sysClr val="windowText" lastClr="000000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관심인재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i="0" dirty="0">
                          <a:solidFill>
                            <a:sysClr val="windowText" lastClr="000000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열린</a:t>
                      </a:r>
                      <a:r>
                        <a:rPr lang="en-US" altLang="ko-KR" sz="700" b="0" i="0" dirty="0">
                          <a:solidFill>
                            <a:sysClr val="windowText" lastClr="000000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(Lv1)</a:t>
                      </a:r>
                      <a:endParaRPr lang="ko-KR" altLang="en-US" sz="700" b="0" i="0" dirty="0">
                        <a:solidFill>
                          <a:sysClr val="windowText" lastClr="000000"/>
                        </a:solidFill>
                        <a:latin typeface="Pretendard Medium" panose="02000503000000020004" pitchFamily="2" charset="-127"/>
                        <a:ea typeface="Pretendard Medium" panose="02000503000000020004" pitchFamily="2" charset="-127"/>
                        <a:cs typeface="Pretendard Medium" panose="02000503000000020004" pitchFamily="2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i="0" dirty="0">
                          <a:solidFill>
                            <a:sysClr val="windowText" lastClr="000000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열린</a:t>
                      </a:r>
                      <a:r>
                        <a:rPr lang="en-US" altLang="ko-KR" sz="700" b="0" i="0" dirty="0">
                          <a:solidFill>
                            <a:sysClr val="windowText" lastClr="000000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(Lv2)</a:t>
                      </a:r>
                      <a:endParaRPr lang="ko-KR" altLang="en-US" sz="700" b="0" i="0" dirty="0">
                        <a:solidFill>
                          <a:sysClr val="windowText" lastClr="000000"/>
                        </a:solidFill>
                        <a:latin typeface="Pretendard Medium" panose="02000503000000020004" pitchFamily="2" charset="-127"/>
                        <a:ea typeface="Pretendard Medium" panose="02000503000000020004" pitchFamily="2" charset="-127"/>
                        <a:cs typeface="Pretendard Medium" panose="02000503000000020004" pitchFamily="2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i="0" dirty="0">
                          <a:solidFill>
                            <a:sysClr val="windowText" lastClr="000000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성취</a:t>
                      </a:r>
                      <a:r>
                        <a:rPr lang="en-US" altLang="ko-KR" sz="700" b="0" i="0" dirty="0">
                          <a:solidFill>
                            <a:sysClr val="windowText" lastClr="000000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(Lv1)</a:t>
                      </a:r>
                      <a:endParaRPr lang="ko-KR" altLang="en-US" sz="700" b="0" i="0" dirty="0">
                        <a:solidFill>
                          <a:sysClr val="windowText" lastClr="000000"/>
                        </a:solidFill>
                        <a:latin typeface="Pretendard Medium" panose="02000503000000020004" pitchFamily="2" charset="-127"/>
                        <a:ea typeface="Pretendard Medium" panose="02000503000000020004" pitchFamily="2" charset="-127"/>
                        <a:cs typeface="Pretendard Medium" panose="02000503000000020004" pitchFamily="2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i="0" dirty="0">
                          <a:solidFill>
                            <a:sysClr val="windowText" lastClr="000000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성취</a:t>
                      </a:r>
                      <a:r>
                        <a:rPr lang="en-US" altLang="ko-KR" sz="700" b="0" i="0" dirty="0">
                          <a:solidFill>
                            <a:sysClr val="windowText" lastClr="000000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(Lv2)</a:t>
                      </a:r>
                      <a:endParaRPr lang="ko-KR" altLang="en-US" sz="700" b="0" i="0" dirty="0">
                        <a:solidFill>
                          <a:sysClr val="windowText" lastClr="000000"/>
                        </a:solidFill>
                        <a:latin typeface="Pretendard Medium" panose="02000503000000020004" pitchFamily="2" charset="-127"/>
                        <a:ea typeface="Pretendard Medium" panose="02000503000000020004" pitchFamily="2" charset="-127"/>
                        <a:cs typeface="Pretendard Medium" panose="02000503000000020004" pitchFamily="2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책임</a:t>
                      </a:r>
                      <a:r>
                        <a:rPr lang="en-US" altLang="ko-KR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(Lv1)</a:t>
                      </a:r>
                      <a:endParaRPr lang="ko-KR" altLang="en-US" sz="700" b="0" i="0" dirty="0">
                        <a:solidFill>
                          <a:schemeClr val="tx1"/>
                        </a:solidFill>
                        <a:latin typeface="Pretendard Medium" panose="02000503000000020004" pitchFamily="2" charset="-127"/>
                        <a:ea typeface="Pretendard Medium" panose="02000503000000020004" pitchFamily="2" charset="-127"/>
                        <a:cs typeface="Pretendard Medium" panose="02000503000000020004" pitchFamily="2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책임</a:t>
                      </a:r>
                      <a:r>
                        <a:rPr lang="en-US" altLang="ko-KR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(Lv2)</a:t>
                      </a:r>
                      <a:endParaRPr lang="ko-KR" altLang="en-US" sz="700" b="0" i="0" dirty="0">
                        <a:solidFill>
                          <a:schemeClr val="tx1"/>
                        </a:solidFill>
                        <a:latin typeface="Pretendard Medium" panose="02000503000000020004" pitchFamily="2" charset="-127"/>
                        <a:ea typeface="Pretendard Medium" panose="02000503000000020004" pitchFamily="2" charset="-127"/>
                        <a:cs typeface="Pretendard Medium" panose="02000503000000020004" pitchFamily="2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소명</a:t>
                      </a:r>
                      <a:r>
                        <a:rPr lang="en-US" altLang="ko-KR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(Lv1)</a:t>
                      </a:r>
                      <a:endParaRPr lang="ko-KR" altLang="en-US" sz="700" b="0" i="0" dirty="0">
                        <a:solidFill>
                          <a:schemeClr val="tx1"/>
                        </a:solidFill>
                        <a:latin typeface="Pretendard Medium" panose="02000503000000020004" pitchFamily="2" charset="-127"/>
                        <a:ea typeface="Pretendard Medium" panose="02000503000000020004" pitchFamily="2" charset="-127"/>
                        <a:cs typeface="Pretendard Medium" panose="02000503000000020004" pitchFamily="2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소명</a:t>
                      </a:r>
                      <a:r>
                        <a:rPr lang="en-US" altLang="ko-KR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(Lv2)</a:t>
                      </a:r>
                      <a:endParaRPr lang="ko-KR" altLang="en-US" sz="700" b="0" i="0" dirty="0">
                        <a:solidFill>
                          <a:schemeClr val="tx1"/>
                        </a:solidFill>
                        <a:latin typeface="Pretendard Medium" panose="02000503000000020004" pitchFamily="2" charset="-127"/>
                        <a:ea typeface="Pretendard Medium" panose="02000503000000020004" pitchFamily="2" charset="-127"/>
                        <a:cs typeface="Pretendard Medium" panose="02000503000000020004" pitchFamily="2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006794"/>
                  </a:ext>
                </a:extLst>
              </a:tr>
              <a:tr h="202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20’</a:t>
                      </a:r>
                      <a:r>
                        <a:rPr lang="ko-KR" altLang="en-US" sz="800" b="1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상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B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7456997"/>
                  </a:ext>
                </a:extLst>
              </a:tr>
              <a:tr h="2029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20’</a:t>
                      </a:r>
                      <a:r>
                        <a:rPr lang="ko-KR" altLang="en-US" sz="800" b="1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하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B-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8678596"/>
                  </a:ext>
                </a:extLst>
              </a:tr>
              <a:tr h="1522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21’</a:t>
                      </a:r>
                      <a:r>
                        <a:rPr lang="ko-KR" altLang="en-US" sz="800" b="1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상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B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853298"/>
                  </a:ext>
                </a:extLst>
              </a:tr>
              <a:tr h="15223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21’</a:t>
                      </a:r>
                      <a:r>
                        <a:rPr lang="ko-KR" altLang="en-US" sz="800" b="1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하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B-</a:t>
                      </a:r>
                      <a:endParaRPr lang="ko-KR" altLang="en-US" sz="800" b="1" kern="1200" dirty="0"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D16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marL="77176" marR="77176" marT="38588" marB="38588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690386"/>
                  </a:ext>
                </a:extLst>
              </a:tr>
            </a:tbl>
          </a:graphicData>
        </a:graphic>
      </p:graphicFrame>
      <p:sp>
        <p:nvSpPr>
          <p:cNvPr id="3" name="날짜 개체 틀 3">
            <a:extLst>
              <a:ext uri="{FF2B5EF4-FFF2-40B4-BE49-F238E27FC236}">
                <a16:creationId xmlns:a16="http://schemas.microsoft.com/office/drawing/2014/main" id="{3DA0696F-139D-CB81-CC55-148920968F4C}"/>
              </a:ext>
            </a:extLst>
          </p:cNvPr>
          <p:cNvSpPr txBox="1">
            <a:spLocks/>
          </p:cNvSpPr>
          <p:nvPr/>
        </p:nvSpPr>
        <p:spPr>
          <a:xfrm>
            <a:off x="3632946" y="669972"/>
            <a:ext cx="1188955" cy="23759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783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8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ㅇㅇ</a:t>
            </a:r>
            <a:r>
              <a:rPr kumimoji="0" lang="ko-KR" altLang="en-US" sz="80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effectLst/>
                <a:uLnTx/>
                <a:uFillTx/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그룹 </a:t>
            </a:r>
            <a:r>
              <a:rPr lang="ko-KR" altLang="en-US" sz="8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ㅇㅇ</a:t>
            </a:r>
            <a:r>
              <a:rPr kumimoji="0" lang="ko-KR" altLang="en-US" sz="80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effectLst/>
                <a:uLnTx/>
                <a:uFillTx/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개발</a:t>
            </a:r>
            <a:r>
              <a:rPr kumimoji="0" lang="en-US" altLang="ko-KR" sz="80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effectLst/>
                <a:uLnTx/>
                <a:uFillTx/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2</a:t>
            </a:r>
            <a:r>
              <a:rPr kumimoji="0" lang="ko-KR" altLang="en-US" sz="800" u="none" strike="noStrike" kern="1200" cap="none" spc="0" normalizeH="0" baseline="0" noProof="0" dirty="0" err="1">
                <a:ln>
                  <a:noFill/>
                </a:ln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effectLst/>
                <a:uLnTx/>
                <a:uFillTx/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셀장</a:t>
            </a:r>
            <a:endParaRPr kumimoji="0" lang="ko-KR" altLang="en-US" sz="80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100000">
                    <a:prstClr val="black">
                      <a:lumMod val="85000"/>
                      <a:lumOff val="15000"/>
                    </a:prstClr>
                  </a:gs>
                </a:gsLst>
                <a:lin ang="5400000" scaled="1"/>
              </a:gradFill>
              <a:effectLst/>
              <a:uLnTx/>
              <a:uFillTx/>
              <a:latin typeface="Pretendard Medium" panose="02000503000000020004" pitchFamily="2" charset="-127"/>
              <a:ea typeface="Pretendard Medium" panose="02000503000000020004" pitchFamily="2" charset="-127"/>
              <a:cs typeface="Pretendard Medium" panose="02000503000000020004" pitchFamily="2" charset="-127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CB73C-9B76-AE5F-B4EE-3A3E363197E4}"/>
              </a:ext>
            </a:extLst>
          </p:cNvPr>
          <p:cNvSpPr txBox="1">
            <a:spLocks/>
          </p:cNvSpPr>
          <p:nvPr/>
        </p:nvSpPr>
        <p:spPr>
          <a:xfrm>
            <a:off x="3632946" y="854010"/>
            <a:ext cx="1501713" cy="43604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685783">
              <a:defRPr/>
            </a:pPr>
            <a:r>
              <a:rPr lang="ko-KR" altLang="en-US" sz="8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건축분야 제품 중장기 로드맵 및</a:t>
            </a:r>
            <a:endParaRPr lang="en-US" altLang="ko-KR" sz="800" dirty="0">
              <a:gradFill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100000">
                    <a:prstClr val="black">
                      <a:lumMod val="85000"/>
                      <a:lumOff val="15000"/>
                    </a:prstClr>
                  </a:gs>
                </a:gsLst>
                <a:lin ang="5400000" scaled="1"/>
              </a:gradFill>
              <a:latin typeface="Pretendard Medium" panose="02000503000000020004" pitchFamily="2" charset="-127"/>
              <a:ea typeface="Pretendard Medium" panose="02000503000000020004" pitchFamily="2" charset="-127"/>
              <a:cs typeface="Pretendard Medium" panose="02000503000000020004" pitchFamily="2" charset="-127"/>
            </a:endParaRPr>
          </a:p>
          <a:p>
            <a:pPr lvl="0" defTabSz="685783">
              <a:defRPr/>
            </a:pPr>
            <a:r>
              <a:rPr lang="ko-KR" altLang="en-US" sz="8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개발 전략 수립과 실행</a:t>
            </a:r>
            <a:r>
              <a:rPr lang="en-US" altLang="ko-KR" sz="8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MPF</a:t>
            </a:r>
            <a:endParaRPr lang="ko-KR" altLang="en-US" sz="800" dirty="0">
              <a:gradFill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100000">
                    <a:prstClr val="black">
                      <a:lumMod val="85000"/>
                      <a:lumOff val="15000"/>
                    </a:prstClr>
                  </a:gs>
                </a:gsLst>
                <a:lin ang="5400000" scaled="1"/>
              </a:gradFill>
              <a:latin typeface="Pretendard Medium" panose="02000503000000020004" pitchFamily="2" charset="-127"/>
              <a:ea typeface="Pretendard Medium" panose="02000503000000020004" pitchFamily="2" charset="-127"/>
              <a:cs typeface="Pretendard Medium" panose="02000503000000020004" pitchFamily="2" charset="-127"/>
            </a:endParaRP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7AD6200-66F3-BF7A-B1E6-DF5B44273424}"/>
              </a:ext>
            </a:extLst>
          </p:cNvPr>
          <p:cNvSpPr txBox="1">
            <a:spLocks/>
          </p:cNvSpPr>
          <p:nvPr/>
        </p:nvSpPr>
        <p:spPr>
          <a:xfrm>
            <a:off x="3632946" y="1228915"/>
            <a:ext cx="882348" cy="23759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783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8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이순신</a:t>
            </a:r>
            <a:r>
              <a:rPr kumimoji="0" lang="ko-KR" altLang="en-US" sz="80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effectLst/>
                <a:uLnTx/>
                <a:uFillTx/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 </a:t>
            </a:r>
            <a:r>
              <a:rPr kumimoji="0" lang="ko-KR" altLang="en-US" sz="800" u="none" strike="noStrike" kern="1200" cap="none" spc="0" normalizeH="0" baseline="0" noProof="0" dirty="0" err="1">
                <a:ln>
                  <a:noFill/>
                </a:ln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effectLst/>
                <a:uLnTx/>
                <a:uFillTx/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그룹장</a:t>
            </a:r>
            <a:endParaRPr kumimoji="0" lang="ko-KR" altLang="en-US" sz="80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100000">
                    <a:prstClr val="black">
                      <a:lumMod val="85000"/>
                      <a:lumOff val="15000"/>
                    </a:prstClr>
                  </a:gs>
                </a:gsLst>
                <a:lin ang="5400000" scaled="1"/>
              </a:gradFill>
              <a:effectLst/>
              <a:uLnTx/>
              <a:uFillTx/>
              <a:latin typeface="Pretendard Medium" panose="02000503000000020004" pitchFamily="2" charset="-127"/>
              <a:ea typeface="Pretendard Medium" panose="02000503000000020004" pitchFamily="2" charset="-127"/>
              <a:cs typeface="Pretendard Medium" panose="02000503000000020004" pitchFamily="2" charset="-127"/>
            </a:endParaRPr>
          </a:p>
        </p:txBody>
      </p:sp>
      <p:sp>
        <p:nvSpPr>
          <p:cNvPr id="6" name="날짜 개체 틀 3">
            <a:extLst>
              <a:ext uri="{FF2B5EF4-FFF2-40B4-BE49-F238E27FC236}">
                <a16:creationId xmlns:a16="http://schemas.microsoft.com/office/drawing/2014/main" id="{CC5E2516-3D02-572D-065D-A03E48BBBEE8}"/>
              </a:ext>
            </a:extLst>
          </p:cNvPr>
          <p:cNvSpPr txBox="1">
            <a:spLocks/>
          </p:cNvSpPr>
          <p:nvPr/>
        </p:nvSpPr>
        <p:spPr>
          <a:xfrm>
            <a:off x="3087677" y="684147"/>
            <a:ext cx="648000" cy="216000"/>
          </a:xfrm>
          <a:prstGeom prst="rect">
            <a:avLst/>
          </a:prstGeom>
          <a:noFill/>
        </p:spPr>
        <p:txBody>
          <a:bodyPr vert="horz" lIns="68580" tIns="34290" rIns="68580" bIns="3429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783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00" u="none" strike="noStrike" kern="1200" cap="none" spc="-38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현재 소속</a:t>
            </a:r>
          </a:p>
        </p:txBody>
      </p:sp>
      <p:sp>
        <p:nvSpPr>
          <p:cNvPr id="7" name="날짜 개체 틀 3">
            <a:extLst>
              <a:ext uri="{FF2B5EF4-FFF2-40B4-BE49-F238E27FC236}">
                <a16:creationId xmlns:a16="http://schemas.microsoft.com/office/drawing/2014/main" id="{709872E4-0E41-CF3F-DF89-154BE00CF23A}"/>
              </a:ext>
            </a:extLst>
          </p:cNvPr>
          <p:cNvSpPr txBox="1">
            <a:spLocks/>
          </p:cNvSpPr>
          <p:nvPr/>
        </p:nvSpPr>
        <p:spPr>
          <a:xfrm>
            <a:off x="3087676" y="959020"/>
            <a:ext cx="648000" cy="216000"/>
          </a:xfrm>
          <a:prstGeom prst="rect">
            <a:avLst/>
          </a:prstGeom>
          <a:noFill/>
        </p:spPr>
        <p:txBody>
          <a:bodyPr vert="horz" lIns="68580" tIns="34290" rIns="68580" bIns="3429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783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00" u="none" strike="noStrike" kern="1200" cap="none" spc="-38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담당 업무</a:t>
            </a:r>
          </a:p>
        </p:txBody>
      </p:sp>
      <p:sp>
        <p:nvSpPr>
          <p:cNvPr id="8" name="날짜 개체 틀 3">
            <a:extLst>
              <a:ext uri="{FF2B5EF4-FFF2-40B4-BE49-F238E27FC236}">
                <a16:creationId xmlns:a16="http://schemas.microsoft.com/office/drawing/2014/main" id="{AAB9DFC2-CF25-68D6-B8E9-17CF3D4F9FD6}"/>
              </a:ext>
            </a:extLst>
          </p:cNvPr>
          <p:cNvSpPr txBox="1">
            <a:spLocks/>
          </p:cNvSpPr>
          <p:nvPr/>
        </p:nvSpPr>
        <p:spPr>
          <a:xfrm>
            <a:off x="3087676" y="1237406"/>
            <a:ext cx="648000" cy="216000"/>
          </a:xfrm>
          <a:prstGeom prst="rect">
            <a:avLst/>
          </a:prstGeom>
          <a:noFill/>
        </p:spPr>
        <p:txBody>
          <a:bodyPr vert="horz" lIns="68580" tIns="34290" rIns="68580" bIns="3429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783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00" u="none" strike="noStrike" kern="1200" cap="none" spc="-38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현재 </a:t>
            </a:r>
            <a:r>
              <a:rPr kumimoji="0" lang="ko-KR" altLang="en-US" sz="700" u="none" strike="noStrike" kern="1200" cap="none" spc="-38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그룹장</a:t>
            </a:r>
            <a:endParaRPr kumimoji="0" lang="ko-KR" altLang="en-US" sz="700" u="none" strike="noStrike" kern="1200" cap="none" spc="-38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Pretendard Medium" panose="02000503000000020004" pitchFamily="2" charset="-127"/>
              <a:ea typeface="Pretendard Medium" panose="02000503000000020004" pitchFamily="2" charset="-127"/>
              <a:cs typeface="Pretendard Medium" panose="02000503000000020004" pitchFamily="2" charset="-127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AB770C13-6A26-7D39-0F0B-950566D15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020553"/>
              </p:ext>
            </p:extLst>
          </p:nvPr>
        </p:nvGraphicFramePr>
        <p:xfrm>
          <a:off x="5440330" y="730344"/>
          <a:ext cx="3248826" cy="65897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542256">
                  <a:extLst>
                    <a:ext uri="{9D8B030D-6E8A-4147-A177-3AD203B41FA5}">
                      <a16:colId xmlns:a16="http://schemas.microsoft.com/office/drawing/2014/main" val="988421968"/>
                    </a:ext>
                  </a:extLst>
                </a:gridCol>
                <a:gridCol w="599400">
                  <a:extLst>
                    <a:ext uri="{9D8B030D-6E8A-4147-A177-3AD203B41FA5}">
                      <a16:colId xmlns:a16="http://schemas.microsoft.com/office/drawing/2014/main" val="2282766100"/>
                    </a:ext>
                  </a:extLst>
                </a:gridCol>
                <a:gridCol w="702390">
                  <a:extLst>
                    <a:ext uri="{9D8B030D-6E8A-4147-A177-3AD203B41FA5}">
                      <a16:colId xmlns:a16="http://schemas.microsoft.com/office/drawing/2014/main" val="755973335"/>
                    </a:ext>
                  </a:extLst>
                </a:gridCol>
                <a:gridCol w="702390">
                  <a:extLst>
                    <a:ext uri="{9D8B030D-6E8A-4147-A177-3AD203B41FA5}">
                      <a16:colId xmlns:a16="http://schemas.microsoft.com/office/drawing/2014/main" val="1228540737"/>
                    </a:ext>
                  </a:extLst>
                </a:gridCol>
                <a:gridCol w="702390">
                  <a:extLst>
                    <a:ext uri="{9D8B030D-6E8A-4147-A177-3AD203B41FA5}">
                      <a16:colId xmlns:a16="http://schemas.microsoft.com/office/drawing/2014/main" val="3230851801"/>
                    </a:ext>
                  </a:extLst>
                </a:gridCol>
              </a:tblGrid>
              <a:tr h="26911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구 분</a:t>
                      </a:r>
                    </a:p>
                  </a:txBody>
                  <a:tcPr marL="4286" marR="4286" marT="4286" marB="0" anchor="ctr"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21(</a:t>
                      </a:r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하</a:t>
                      </a:r>
                      <a:r>
                        <a:rPr lang="en-US" altLang="ko-KR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)</a:t>
                      </a:r>
                      <a:endParaRPr lang="ko-KR" altLang="en-US" sz="700" b="1" i="0" u="none" strike="noStrike" kern="1200" dirty="0">
                        <a:solidFill>
                          <a:schemeClr val="tx1"/>
                        </a:solidFill>
                        <a:effectLst/>
                        <a:latin typeface="Pretendard SemiBold" panose="02000503000000020004" pitchFamily="2" charset="-127"/>
                        <a:ea typeface="Pretendard SemiBold" panose="02000503000000020004" pitchFamily="2" charset="-127"/>
                        <a:cs typeface="Pretendard SemiBold" panose="02000503000000020004" pitchFamily="2" charset="-127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21(</a:t>
                      </a:r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상</a:t>
                      </a:r>
                      <a:r>
                        <a:rPr lang="en-US" altLang="ko-KR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)</a:t>
                      </a:r>
                      <a:endParaRPr lang="ko-KR" altLang="en-US" sz="700" b="1" i="0" u="none" strike="noStrike" kern="1200" dirty="0">
                        <a:solidFill>
                          <a:schemeClr val="tx1"/>
                        </a:solidFill>
                        <a:effectLst/>
                        <a:latin typeface="Pretendard SemiBold" panose="02000503000000020004" pitchFamily="2" charset="-127"/>
                        <a:ea typeface="Pretendard SemiBold" panose="02000503000000020004" pitchFamily="2" charset="-127"/>
                        <a:cs typeface="Pretendard SemiBold" panose="02000503000000020004" pitchFamily="2" charset="-127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20(</a:t>
                      </a:r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하</a:t>
                      </a:r>
                      <a:r>
                        <a:rPr lang="en-US" altLang="ko-KR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)</a:t>
                      </a:r>
                      <a:endParaRPr lang="ko-KR" altLang="en-US" sz="700" b="1" i="0" u="none" strike="noStrike" kern="1200" dirty="0">
                        <a:solidFill>
                          <a:schemeClr val="tx1"/>
                        </a:solidFill>
                        <a:effectLst/>
                        <a:latin typeface="Pretendard SemiBold" panose="02000503000000020004" pitchFamily="2" charset="-127"/>
                        <a:ea typeface="Pretendard SemiBold" panose="02000503000000020004" pitchFamily="2" charset="-127"/>
                        <a:cs typeface="Pretendard SemiBold" panose="02000503000000020004" pitchFamily="2" charset="-127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20(</a:t>
                      </a:r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상</a:t>
                      </a:r>
                      <a:r>
                        <a:rPr lang="en-US" altLang="ko-KR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)</a:t>
                      </a:r>
                      <a:endParaRPr lang="ko-KR" altLang="en-US" sz="700" b="1" i="0" u="none" strike="noStrike" kern="1200" dirty="0">
                        <a:solidFill>
                          <a:schemeClr val="tx1"/>
                        </a:solidFill>
                        <a:effectLst/>
                        <a:latin typeface="Pretendard SemiBold" panose="02000503000000020004" pitchFamily="2" charset="-127"/>
                        <a:ea typeface="Pretendard SemiBold" panose="02000503000000020004" pitchFamily="2" charset="-127"/>
                        <a:cs typeface="Pretendard SemiBold" panose="02000503000000020004" pitchFamily="2" charset="-127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587671"/>
                  </a:ext>
                </a:extLst>
              </a:tr>
              <a:tr h="38986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수행직책</a:t>
                      </a:r>
                    </a:p>
                  </a:txBody>
                  <a:tcPr marL="4286" marR="4286" marT="4286" marB="0" anchor="ctr"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ㅇㅇ팀장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ㅇㅇ팀장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ㅇㅇ팀장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ㅇㅇ팀</a:t>
                      </a:r>
                      <a:endParaRPr lang="en-US" altLang="ko-KR" sz="7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ㅇㅇ파트장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770717"/>
                  </a:ext>
                </a:extLst>
              </a:tr>
            </a:tbl>
          </a:graphicData>
        </a:graphic>
      </p:graphicFrame>
      <p:graphicFrame>
        <p:nvGraphicFramePr>
          <p:cNvPr id="10" name="Group 8">
            <a:extLst>
              <a:ext uri="{FF2B5EF4-FFF2-40B4-BE49-F238E27FC236}">
                <a16:creationId xmlns:a16="http://schemas.microsoft.com/office/drawing/2014/main" id="{54FC9127-2F33-E8C5-8D3C-FE756A085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525523"/>
              </p:ext>
            </p:extLst>
          </p:nvPr>
        </p:nvGraphicFramePr>
        <p:xfrm>
          <a:off x="7045528" y="3393347"/>
          <a:ext cx="1528228" cy="1528228"/>
        </p:xfrm>
        <a:graphic>
          <a:graphicData uri="http://schemas.openxmlformats.org/drawingml/2006/table">
            <a:tbl>
              <a:tblPr/>
              <a:tblGrid>
                <a:gridCol w="382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0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057">
                  <a:extLst>
                    <a:ext uri="{9D8B030D-6E8A-4147-A177-3AD203B41FA5}">
                      <a16:colId xmlns:a16="http://schemas.microsoft.com/office/drawing/2014/main" val="3960349734"/>
                    </a:ext>
                  </a:extLst>
                </a:gridCol>
              </a:tblGrid>
              <a:tr h="382057">
                <a:tc>
                  <a:txBody>
                    <a:bodyPr/>
                    <a:lstStyle>
                      <a:lvl1pPr marL="0" algn="l" defTabSz="939800" rtl="0" eaLnBrk="1" fontAlgn="base" latinLnBrk="1" hangingPunct="1">
                        <a:spcBef>
                          <a:spcPct val="60000"/>
                        </a:spcBef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defRPr kumimoji="1" sz="1400" b="1" kern="120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defRPr>
                      </a:lvl1pPr>
                      <a:lvl2pPr marL="444500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맑은 고딕" pitchFamily="50" charset="-127"/>
                        <a:defRPr kumimoji="1" sz="1100" b="1" kern="1200">
                          <a:solidFill>
                            <a:srgbClr val="000000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765175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173163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1581150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0383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4955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29527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4099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아리따-돋움(OTF)-Medium" pitchFamily="18" charset="-127"/>
                        <a:ea typeface="아리따-돋움(OTF)-Medium" pitchFamily="18" charset="-127"/>
                        <a:cs typeface="+mn-cs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39800" rtl="0" eaLnBrk="1" fontAlgn="base" latinLnBrk="1" hangingPunct="1">
                        <a:spcBef>
                          <a:spcPct val="60000"/>
                        </a:spcBef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defRPr kumimoji="1" sz="1400" b="1" kern="120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defRPr>
                      </a:lvl1pPr>
                      <a:lvl2pPr marL="444500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맑은 고딕" pitchFamily="50" charset="-127"/>
                        <a:defRPr kumimoji="1" sz="1100" b="1" kern="1200">
                          <a:solidFill>
                            <a:srgbClr val="000000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765175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173163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1581150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0383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4955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29527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4099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57"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C0C0C0"/>
                        </a:highlight>
                        <a:latin typeface="아리따-돋움(OTF)-Medium" pitchFamily="18" charset="-127"/>
                        <a:ea typeface="아리따-돋움(OTF)-Medium" pitchFamily="18" charset="-127"/>
                        <a:cs typeface="+mn-cs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C0C0C0"/>
                        </a:highlight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057">
                <a:tc>
                  <a:txBody>
                    <a:bodyPr/>
                    <a:lstStyle>
                      <a:lvl1pPr marL="0" algn="l" defTabSz="939800" rtl="0" eaLnBrk="1" fontAlgn="base" latinLnBrk="1" hangingPunct="1">
                        <a:spcBef>
                          <a:spcPct val="60000"/>
                        </a:spcBef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defRPr kumimoji="1" sz="1400" b="1" kern="120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defRPr>
                      </a:lvl1pPr>
                      <a:lvl2pPr marL="444500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맑은 고딕" pitchFamily="50" charset="-127"/>
                        <a:defRPr kumimoji="1" sz="1100" b="1" kern="1200">
                          <a:solidFill>
                            <a:srgbClr val="000000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765175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173163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1581150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0383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4955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29527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4099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아리따-돋움(OTF)-Medium" pitchFamily="18" charset="-127"/>
                        <a:ea typeface="아리따-돋움(OTF)-Medium" pitchFamily="18" charset="-127"/>
                        <a:cs typeface="+mn-cs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39800" rtl="0" eaLnBrk="1" fontAlgn="base" latinLnBrk="1" hangingPunct="1">
                        <a:spcBef>
                          <a:spcPct val="60000"/>
                        </a:spcBef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defRPr kumimoji="1" sz="1400" b="1" kern="120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defRPr>
                      </a:lvl1pPr>
                      <a:lvl2pPr marL="444500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맑은 고딕" pitchFamily="50" charset="-127"/>
                        <a:defRPr kumimoji="1" sz="1100" b="1" kern="1200">
                          <a:solidFill>
                            <a:srgbClr val="000000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765175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173163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1581150" algn="l" defTabSz="939800" rtl="0" eaLnBrk="1" fontAlgn="base" latinLnBrk="1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0383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4955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29527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409950" algn="l" defTabSz="939800" rtl="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90000"/>
                        <a:buFont typeface="맑은 고딕" pitchFamily="50" charset="-127"/>
                        <a:defRPr kumimoji="1" sz="1800" kern="12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057"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1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1" lang="en-GB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아리따-돋움(OTF)-Medium" pitchFamily="18" charset="-127"/>
                        <a:ea typeface="아리따-돋움(OTF)-Medium" pitchFamily="18" charset="-127"/>
                      </a:endParaRPr>
                    </a:p>
                  </a:txBody>
                  <a:tcPr marL="25841" marR="25841" marT="25841" marB="25841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D16E">
                        <a:alpha val="2117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타원 15">
            <a:extLst>
              <a:ext uri="{FF2B5EF4-FFF2-40B4-BE49-F238E27FC236}">
                <a16:creationId xmlns:a16="http://schemas.microsoft.com/office/drawing/2014/main" id="{FAFEAA4B-87BF-FCE9-5202-181D03DDAEEC}"/>
              </a:ext>
            </a:extLst>
          </p:cNvPr>
          <p:cNvSpPr/>
          <p:nvPr/>
        </p:nvSpPr>
        <p:spPr>
          <a:xfrm>
            <a:off x="7928835" y="3507343"/>
            <a:ext cx="147793" cy="1477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8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0B3AB13-5C45-FC26-18D7-A504A61E59DD}"/>
              </a:ext>
            </a:extLst>
          </p:cNvPr>
          <p:cNvSpPr txBox="1"/>
          <p:nvPr/>
        </p:nvSpPr>
        <p:spPr>
          <a:xfrm>
            <a:off x="3141535" y="2992429"/>
            <a:ext cx="1367781" cy="25391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>
            <a:defPPr>
              <a:defRPr lang="ko-KR"/>
            </a:defPPr>
            <a:lvl1pPr>
              <a:defRPr sz="1050" b="1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defRPr>
            </a:lvl1pPr>
          </a:lstStyle>
          <a:p>
            <a:r>
              <a:rPr lang="en-US" altLang="ko-KR" dirty="0"/>
              <a:t>2023</a:t>
            </a:r>
            <a:r>
              <a:rPr lang="ko-KR" altLang="en-US" dirty="0"/>
              <a:t>년 하반기 역량진단</a:t>
            </a:r>
          </a:p>
        </p:txBody>
      </p: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9DE68164-5AF0-8A79-C27C-71FF976033A7}"/>
              </a:ext>
            </a:extLst>
          </p:cNvPr>
          <p:cNvGrpSpPr/>
          <p:nvPr/>
        </p:nvGrpSpPr>
        <p:grpSpPr>
          <a:xfrm>
            <a:off x="3566834" y="3476292"/>
            <a:ext cx="2372192" cy="1307042"/>
            <a:chOff x="3567205" y="3399566"/>
            <a:chExt cx="2372192" cy="1307042"/>
          </a:xfrm>
        </p:grpSpPr>
        <p:grpSp>
          <p:nvGrpSpPr>
            <p:cNvPr id="88" name="그룹 87">
              <a:extLst>
                <a:ext uri="{FF2B5EF4-FFF2-40B4-BE49-F238E27FC236}">
                  <a16:creationId xmlns:a16="http://schemas.microsoft.com/office/drawing/2014/main" id="{F3B2EC14-6D6A-6E58-C717-AE7F48BB75C7}"/>
                </a:ext>
              </a:extLst>
            </p:cNvPr>
            <p:cNvGrpSpPr/>
            <p:nvPr/>
          </p:nvGrpSpPr>
          <p:grpSpPr>
            <a:xfrm>
              <a:off x="5570387" y="3399566"/>
              <a:ext cx="369010" cy="1067638"/>
              <a:chOff x="5881631" y="3452506"/>
              <a:chExt cx="369010" cy="1067638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F01C1DA-D2DE-E591-9E6A-1FD59BE01FED}"/>
                  </a:ext>
                </a:extLst>
              </p:cNvPr>
              <p:cNvSpPr txBox="1"/>
              <p:nvPr/>
            </p:nvSpPr>
            <p:spPr>
              <a:xfrm>
                <a:off x="5889806" y="3452506"/>
                <a:ext cx="352661" cy="123111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defPPr>
                  <a:defRPr lang="ko-KR"/>
                </a:defPPr>
                <a:lvl1pPr marR="0" lvl="0" indent="0" defTabSz="685783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800">
                    <a:gradFill>
                      <a:gsLst>
                        <a:gs pos="0">
                          <a:prstClr val="black">
                            <a:lumMod val="85000"/>
                            <a:lumOff val="15000"/>
                          </a:prstClr>
                        </a:gs>
                        <a:gs pos="100000">
                          <a:prstClr val="black">
                            <a:lumMod val="85000"/>
                            <a:lumOff val="15000"/>
                          </a:prstClr>
                        </a:gs>
                      </a:gsLst>
                      <a:lin ang="5400000" scaled="1"/>
                    </a:gradFill>
                    <a:latin typeface="Pretendard Medium" panose="02000503000000020004" pitchFamily="2" charset="-127"/>
                    <a:ea typeface="Pretendard Medium" panose="02000503000000020004" pitchFamily="2" charset="-127"/>
                    <a:cs typeface="Pretendard Medium" panose="02000503000000020004" pitchFamily="2" charset="-127"/>
                  </a:defRPr>
                </a:lvl1pPr>
              </a:lstStyle>
              <a:p>
                <a:r>
                  <a:rPr lang="ko-KR" altLang="en-US" dirty="0"/>
                  <a:t>하향진단</a:t>
                </a:r>
              </a:p>
            </p:txBody>
          </p:sp>
          <p:grpSp>
            <p:nvGrpSpPr>
              <p:cNvPr id="84" name="그룹 83">
                <a:extLst>
                  <a:ext uri="{FF2B5EF4-FFF2-40B4-BE49-F238E27FC236}">
                    <a16:creationId xmlns:a16="http://schemas.microsoft.com/office/drawing/2014/main" id="{5F6F8E5C-FBCF-5BA7-A23C-592BA4352F61}"/>
                  </a:ext>
                </a:extLst>
              </p:cNvPr>
              <p:cNvGrpSpPr/>
              <p:nvPr/>
            </p:nvGrpSpPr>
            <p:grpSpPr>
              <a:xfrm>
                <a:off x="5881631" y="3651845"/>
                <a:ext cx="369010" cy="868299"/>
                <a:chOff x="5881631" y="3724098"/>
                <a:chExt cx="369010" cy="868299"/>
              </a:xfrm>
            </p:grpSpPr>
            <p:cxnSp>
              <p:nvCxnSpPr>
                <p:cNvPr id="35" name="직선 연결선 107">
                  <a:extLst>
                    <a:ext uri="{FF2B5EF4-FFF2-40B4-BE49-F238E27FC236}">
                      <a16:creationId xmlns:a16="http://schemas.microsoft.com/office/drawing/2014/main" id="{8D512881-E36A-3196-072B-2E79516E1D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056024" y="3724098"/>
                  <a:ext cx="2765" cy="86829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6" name="직사각형 35">
                  <a:extLst>
                    <a:ext uri="{FF2B5EF4-FFF2-40B4-BE49-F238E27FC236}">
                      <a16:creationId xmlns:a16="http://schemas.microsoft.com/office/drawing/2014/main" id="{230F2192-77D7-58EF-E1D4-95978B910FDF}"/>
                    </a:ext>
                  </a:extLst>
                </p:cNvPr>
                <p:cNvSpPr/>
                <p:nvPr/>
              </p:nvSpPr>
              <p:spPr>
                <a:xfrm>
                  <a:off x="5881631" y="4074055"/>
                  <a:ext cx="369010" cy="217157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378" rtl="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retendard" panose="02000503000000020004" pitchFamily="50" charset="-127"/>
                    <a:ea typeface="Pretendard" panose="02000503000000020004" pitchFamily="50" charset="-127"/>
                    <a:cs typeface="Pretendard" panose="02000503000000020004" pitchFamily="50" charset="-127"/>
                  </a:endParaRPr>
                </a:p>
              </p:txBody>
            </p:sp>
            <p:cxnSp>
              <p:nvCxnSpPr>
                <p:cNvPr id="37" name="직선 연결선 109">
                  <a:extLst>
                    <a:ext uri="{FF2B5EF4-FFF2-40B4-BE49-F238E27FC236}">
                      <a16:creationId xmlns:a16="http://schemas.microsoft.com/office/drawing/2014/main" id="{5271F31C-B58A-CE45-0AFF-2628F181EB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881631" y="4175780"/>
                  <a:ext cx="364312" cy="10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타원 40">
                  <a:extLst>
                    <a:ext uri="{FF2B5EF4-FFF2-40B4-BE49-F238E27FC236}">
                      <a16:creationId xmlns:a16="http://schemas.microsoft.com/office/drawing/2014/main" id="{E35A4862-9906-C2F4-AC85-B2705DFBF71B}"/>
                    </a:ext>
                  </a:extLst>
                </p:cNvPr>
                <p:cNvSpPr/>
                <p:nvPr/>
              </p:nvSpPr>
              <p:spPr>
                <a:xfrm>
                  <a:off x="6023065" y="3855907"/>
                  <a:ext cx="72030" cy="7203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378" rtl="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retendard" panose="02000503000000020004" pitchFamily="50" charset="-127"/>
                    <a:ea typeface="Pretendard" panose="02000503000000020004" pitchFamily="50" charset="-127"/>
                    <a:cs typeface="Pretendard" panose="02000503000000020004" pitchFamily="50" charset="-127"/>
                  </a:endParaRPr>
                </a:p>
              </p:txBody>
            </p:sp>
            <p:cxnSp>
              <p:nvCxnSpPr>
                <p:cNvPr id="46" name="직선 연결선 113">
                  <a:extLst>
                    <a:ext uri="{FF2B5EF4-FFF2-40B4-BE49-F238E27FC236}">
                      <a16:creationId xmlns:a16="http://schemas.microsoft.com/office/drawing/2014/main" id="{DD2061F2-1202-37FE-B53F-EBDD95EF27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5115" y="3725322"/>
                  <a:ext cx="14735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직선 연결선 114">
                  <a:extLst>
                    <a:ext uri="{FF2B5EF4-FFF2-40B4-BE49-F238E27FC236}">
                      <a16:creationId xmlns:a16="http://schemas.microsoft.com/office/drawing/2014/main" id="{4077BB3A-4108-FD75-FE89-531171F1C1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2201" y="4592253"/>
                  <a:ext cx="14735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7" name="그룹 86">
              <a:extLst>
                <a:ext uri="{FF2B5EF4-FFF2-40B4-BE49-F238E27FC236}">
                  <a16:creationId xmlns:a16="http://schemas.microsoft.com/office/drawing/2014/main" id="{F9F9F8EA-6794-703E-4D8D-56A9B735A174}"/>
                </a:ext>
              </a:extLst>
            </p:cNvPr>
            <p:cNvGrpSpPr/>
            <p:nvPr/>
          </p:nvGrpSpPr>
          <p:grpSpPr>
            <a:xfrm>
              <a:off x="4903987" y="3399566"/>
              <a:ext cx="369010" cy="1307042"/>
              <a:chOff x="5072059" y="3452506"/>
              <a:chExt cx="369010" cy="1307042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CB42244-7F96-7520-FB65-114086849AF1}"/>
                  </a:ext>
                </a:extLst>
              </p:cNvPr>
              <p:cNvSpPr txBox="1"/>
              <p:nvPr/>
            </p:nvSpPr>
            <p:spPr>
              <a:xfrm>
                <a:off x="5080234" y="3452506"/>
                <a:ext cx="352661" cy="123111"/>
              </a:xfrm>
              <a:prstGeom prst="rect">
                <a:avLst/>
              </a:prstGeom>
              <a:noFill/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ctr" defTabSz="914378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ko-KR" altLang="en-US" sz="800" dirty="0">
                    <a:gradFill>
                      <a:gsLst>
                        <a:gs pos="0">
                          <a:prstClr val="black">
                            <a:lumMod val="85000"/>
                            <a:lumOff val="15000"/>
                          </a:prstClr>
                        </a:gs>
                        <a:gs pos="100000">
                          <a:prstClr val="black">
                            <a:lumMod val="85000"/>
                            <a:lumOff val="15000"/>
                          </a:prstClr>
                        </a:gs>
                      </a:gsLst>
                      <a:lin ang="5400000" scaled="1"/>
                    </a:gradFill>
                    <a:latin typeface="Pretendard Medium" panose="02000503000000020004" pitchFamily="2" charset="-127"/>
                    <a:ea typeface="Pretendard Medium" panose="02000503000000020004" pitchFamily="2" charset="-127"/>
                    <a:cs typeface="Pretendard Medium" panose="02000503000000020004" pitchFamily="2" charset="-127"/>
                  </a:rPr>
                  <a:t>상향진단</a:t>
                </a:r>
              </a:p>
            </p:txBody>
          </p:sp>
          <p:grpSp>
            <p:nvGrpSpPr>
              <p:cNvPr id="83" name="그룹 82">
                <a:extLst>
                  <a:ext uri="{FF2B5EF4-FFF2-40B4-BE49-F238E27FC236}">
                    <a16:creationId xmlns:a16="http://schemas.microsoft.com/office/drawing/2014/main" id="{356233A8-CF74-4C42-407C-27ECF1DDF285}"/>
                  </a:ext>
                </a:extLst>
              </p:cNvPr>
              <p:cNvGrpSpPr/>
              <p:nvPr/>
            </p:nvGrpSpPr>
            <p:grpSpPr>
              <a:xfrm>
                <a:off x="5072059" y="3651845"/>
                <a:ext cx="369010" cy="1107703"/>
                <a:chOff x="5075892" y="3651845"/>
                <a:chExt cx="369010" cy="1107703"/>
              </a:xfrm>
            </p:grpSpPr>
            <p:cxnSp>
              <p:nvCxnSpPr>
                <p:cNvPr id="65" name="직선 연결선 137">
                  <a:extLst>
                    <a:ext uri="{FF2B5EF4-FFF2-40B4-BE49-F238E27FC236}">
                      <a16:creationId xmlns:a16="http://schemas.microsoft.com/office/drawing/2014/main" id="{4F2EC6CB-BE88-7F79-88FC-D54765D83E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64924" y="3651845"/>
                  <a:ext cx="115" cy="110770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6" name="직사각형 65">
                  <a:extLst>
                    <a:ext uri="{FF2B5EF4-FFF2-40B4-BE49-F238E27FC236}">
                      <a16:creationId xmlns:a16="http://schemas.microsoft.com/office/drawing/2014/main" id="{0BCDF905-2728-CF11-B8D8-C6F80BE02F24}"/>
                    </a:ext>
                  </a:extLst>
                </p:cNvPr>
                <p:cNvSpPr/>
                <p:nvPr/>
              </p:nvSpPr>
              <p:spPr>
                <a:xfrm>
                  <a:off x="5075892" y="4068163"/>
                  <a:ext cx="369010" cy="350482"/>
                </a:xfrm>
                <a:prstGeom prst="rect">
                  <a:avLst/>
                </a:prstGeom>
                <a:solidFill>
                  <a:srgbClr val="B9BBFF"/>
                </a:solidFill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378" rtl="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retendard" panose="02000503000000020004" pitchFamily="50" charset="-127"/>
                    <a:ea typeface="Pretendard" panose="02000503000000020004" pitchFamily="50" charset="-127"/>
                    <a:cs typeface="Pretendard" panose="02000503000000020004" pitchFamily="50" charset="-127"/>
                  </a:endParaRPr>
                </a:p>
              </p:txBody>
            </p:sp>
            <p:cxnSp>
              <p:nvCxnSpPr>
                <p:cNvPr id="67" name="직선 연결선 139">
                  <a:extLst>
                    <a:ext uri="{FF2B5EF4-FFF2-40B4-BE49-F238E27FC236}">
                      <a16:creationId xmlns:a16="http://schemas.microsoft.com/office/drawing/2014/main" id="{DDB05700-27CC-D8E1-3F2C-D15990B971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078718" y="4237789"/>
                  <a:ext cx="364312" cy="10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타원 67">
                  <a:extLst>
                    <a:ext uri="{FF2B5EF4-FFF2-40B4-BE49-F238E27FC236}">
                      <a16:creationId xmlns:a16="http://schemas.microsoft.com/office/drawing/2014/main" id="{BB93CDAA-3D9F-2CE6-5B74-6FDEAC3F8853}"/>
                    </a:ext>
                  </a:extLst>
                </p:cNvPr>
                <p:cNvSpPr/>
                <p:nvPr/>
              </p:nvSpPr>
              <p:spPr>
                <a:xfrm>
                  <a:off x="5228909" y="3915932"/>
                  <a:ext cx="72030" cy="7203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378" rtl="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retendard" panose="02000503000000020004" pitchFamily="50" charset="-127"/>
                    <a:ea typeface="Pretendard" panose="02000503000000020004" pitchFamily="50" charset="-127"/>
                    <a:cs typeface="Pretendard" panose="02000503000000020004" pitchFamily="50" charset="-127"/>
                  </a:endParaRPr>
                </a:p>
              </p:txBody>
            </p:sp>
            <p:cxnSp>
              <p:nvCxnSpPr>
                <p:cNvPr id="69" name="직선 연결선 141">
                  <a:extLst>
                    <a:ext uri="{FF2B5EF4-FFF2-40B4-BE49-F238E27FC236}">
                      <a16:creationId xmlns:a16="http://schemas.microsoft.com/office/drawing/2014/main" id="{D7D4947A-D802-1271-FE98-4F9C9117EE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91365" y="3655472"/>
                  <a:ext cx="14735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직선 연결선 142">
                  <a:extLst>
                    <a:ext uri="{FF2B5EF4-FFF2-40B4-BE49-F238E27FC236}">
                      <a16:creationId xmlns:a16="http://schemas.microsoft.com/office/drawing/2014/main" id="{1D4D62D5-15A3-7DB1-33F7-349C75AA2B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89169" y="4758979"/>
                  <a:ext cx="14735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5C4A2F0D-49EE-4C04-9500-C1CD53536655}"/>
                </a:ext>
              </a:extLst>
            </p:cNvPr>
            <p:cNvGrpSpPr/>
            <p:nvPr/>
          </p:nvGrpSpPr>
          <p:grpSpPr>
            <a:xfrm>
              <a:off x="4233606" y="3399566"/>
              <a:ext cx="372990" cy="1127455"/>
              <a:chOff x="4203111" y="3452506"/>
              <a:chExt cx="372990" cy="1127455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92D20FB-E094-7C9F-6259-990ED2C071D8}"/>
                  </a:ext>
                </a:extLst>
              </p:cNvPr>
              <p:cNvSpPr txBox="1"/>
              <p:nvPr/>
            </p:nvSpPr>
            <p:spPr>
              <a:xfrm>
                <a:off x="4213276" y="3452506"/>
                <a:ext cx="352661" cy="123111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defPPr>
                  <a:defRPr lang="ko-KR"/>
                </a:defPPr>
                <a:lvl1pPr marR="0" lvl="0" indent="0" defTabSz="685783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800">
                    <a:gradFill>
                      <a:gsLst>
                        <a:gs pos="0">
                          <a:prstClr val="black">
                            <a:lumMod val="85000"/>
                            <a:lumOff val="15000"/>
                          </a:prstClr>
                        </a:gs>
                        <a:gs pos="100000">
                          <a:prstClr val="black">
                            <a:lumMod val="85000"/>
                            <a:lumOff val="15000"/>
                          </a:prstClr>
                        </a:gs>
                      </a:gsLst>
                      <a:lin ang="5400000" scaled="1"/>
                    </a:gradFill>
                    <a:latin typeface="Pretendard Medium" panose="02000503000000020004" pitchFamily="2" charset="-127"/>
                    <a:ea typeface="Pretendard Medium" panose="02000503000000020004" pitchFamily="2" charset="-127"/>
                    <a:cs typeface="Pretendard Medium" panose="02000503000000020004" pitchFamily="2" charset="-127"/>
                  </a:defRPr>
                </a:lvl1pPr>
              </a:lstStyle>
              <a:p>
                <a:r>
                  <a:rPr lang="ko-KR" altLang="en-US" dirty="0"/>
                  <a:t>수평진단</a:t>
                </a:r>
              </a:p>
            </p:txBody>
          </p:sp>
          <p:grpSp>
            <p:nvGrpSpPr>
              <p:cNvPr id="81" name="그룹 80">
                <a:extLst>
                  <a:ext uri="{FF2B5EF4-FFF2-40B4-BE49-F238E27FC236}">
                    <a16:creationId xmlns:a16="http://schemas.microsoft.com/office/drawing/2014/main" id="{3D84EC51-BE6D-5A75-ED82-C33E15BB2EB5}"/>
                  </a:ext>
                </a:extLst>
              </p:cNvPr>
              <p:cNvGrpSpPr/>
              <p:nvPr/>
            </p:nvGrpSpPr>
            <p:grpSpPr>
              <a:xfrm>
                <a:off x="4203111" y="3651845"/>
                <a:ext cx="372990" cy="928116"/>
                <a:chOff x="4203111" y="3683036"/>
                <a:chExt cx="372990" cy="928116"/>
              </a:xfrm>
            </p:grpSpPr>
            <p:cxnSp>
              <p:nvCxnSpPr>
                <p:cNvPr id="31" name="직선 연결선 103">
                  <a:extLst>
                    <a:ext uri="{FF2B5EF4-FFF2-40B4-BE49-F238E27FC236}">
                      <a16:creationId xmlns:a16="http://schemas.microsoft.com/office/drawing/2014/main" id="{128C26CC-B18C-965F-012E-CCA7B3318A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81062" y="3683036"/>
                  <a:ext cx="0" cy="92811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2" name="직사각형 31">
                  <a:extLst>
                    <a:ext uri="{FF2B5EF4-FFF2-40B4-BE49-F238E27FC236}">
                      <a16:creationId xmlns:a16="http://schemas.microsoft.com/office/drawing/2014/main" id="{30AEE8DD-2F07-0BF1-4439-372AFC9C6A24}"/>
                    </a:ext>
                  </a:extLst>
                </p:cNvPr>
                <p:cNvSpPr/>
                <p:nvPr/>
              </p:nvSpPr>
              <p:spPr>
                <a:xfrm>
                  <a:off x="4203111" y="4028972"/>
                  <a:ext cx="369010" cy="259066"/>
                </a:xfrm>
                <a:prstGeom prst="rect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378" rtl="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retendard" panose="02000503000000020004" pitchFamily="50" charset="-127"/>
                    <a:ea typeface="Pretendard" panose="02000503000000020004" pitchFamily="50" charset="-127"/>
                    <a:cs typeface="Pretendard" panose="02000503000000020004" pitchFamily="50" charset="-127"/>
                  </a:endParaRPr>
                </a:p>
              </p:txBody>
            </p:sp>
            <p:cxnSp>
              <p:nvCxnSpPr>
                <p:cNvPr id="33" name="직선 연결선 105">
                  <a:extLst>
                    <a:ext uri="{FF2B5EF4-FFF2-40B4-BE49-F238E27FC236}">
                      <a16:creationId xmlns:a16="http://schemas.microsoft.com/office/drawing/2014/main" id="{4DCE1853-D30B-A213-B366-28CF623318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07091" y="4150254"/>
                  <a:ext cx="36901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타원 33">
                  <a:extLst>
                    <a:ext uri="{FF2B5EF4-FFF2-40B4-BE49-F238E27FC236}">
                      <a16:creationId xmlns:a16="http://schemas.microsoft.com/office/drawing/2014/main" id="{5E19803E-5BB1-93F2-A126-F79EEE6EBA94}"/>
                    </a:ext>
                  </a:extLst>
                </p:cNvPr>
                <p:cNvSpPr/>
                <p:nvPr/>
              </p:nvSpPr>
              <p:spPr>
                <a:xfrm>
                  <a:off x="4351947" y="4057213"/>
                  <a:ext cx="72030" cy="7203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378" rtl="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retendard" panose="02000503000000020004" pitchFamily="50" charset="-127"/>
                    <a:ea typeface="Pretendard" panose="02000503000000020004" pitchFamily="50" charset="-127"/>
                    <a:cs typeface="Pretendard" panose="02000503000000020004" pitchFamily="50" charset="-127"/>
                  </a:endParaRPr>
                </a:p>
              </p:txBody>
            </p:sp>
            <p:cxnSp>
              <p:nvCxnSpPr>
                <p:cNvPr id="48" name="직선 연결선 115">
                  <a:extLst>
                    <a:ext uri="{FF2B5EF4-FFF2-40B4-BE49-F238E27FC236}">
                      <a16:creationId xmlns:a16="http://schemas.microsoft.com/office/drawing/2014/main" id="{D5A1BF02-3C35-DB3D-F863-10B66DD130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079" y="3683036"/>
                  <a:ext cx="14735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직선 연결선 115">
                  <a:extLst>
                    <a:ext uri="{FF2B5EF4-FFF2-40B4-BE49-F238E27FC236}">
                      <a16:creationId xmlns:a16="http://schemas.microsoft.com/office/drawing/2014/main" id="{9CF6A8AE-860C-14EB-23E7-576830AC06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079" y="4611152"/>
                  <a:ext cx="14735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1D8838D3-A760-2B49-494C-F3F567DE4ABE}"/>
                </a:ext>
              </a:extLst>
            </p:cNvPr>
            <p:cNvGrpSpPr/>
            <p:nvPr/>
          </p:nvGrpSpPr>
          <p:grpSpPr>
            <a:xfrm>
              <a:off x="3567205" y="3399566"/>
              <a:ext cx="369010" cy="1057536"/>
              <a:chOff x="3369541" y="3452506"/>
              <a:chExt cx="369010" cy="1057536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1BA546-EAFA-7050-DA77-97532ADD3592}"/>
                  </a:ext>
                </a:extLst>
              </p:cNvPr>
              <p:cNvSpPr txBox="1"/>
              <p:nvPr/>
            </p:nvSpPr>
            <p:spPr>
              <a:xfrm>
                <a:off x="3377716" y="3452506"/>
                <a:ext cx="352661" cy="123111"/>
              </a:xfrm>
              <a:prstGeom prst="rect">
                <a:avLst/>
              </a:prstGeom>
            </p:spPr>
            <p:txBody>
              <a:bodyPr vert="horz" wrap="square" lIns="0" tIns="0" rIns="0" bIns="0" rtlCol="0" anchor="ctr">
                <a:spAutoFit/>
              </a:bodyPr>
              <a:lstStyle>
                <a:defPPr>
                  <a:defRPr lang="ko-KR"/>
                </a:defPPr>
                <a:lvl1pPr marR="0" lvl="0" indent="0" defTabSz="685783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800">
                    <a:gradFill>
                      <a:gsLst>
                        <a:gs pos="0">
                          <a:prstClr val="black">
                            <a:lumMod val="85000"/>
                            <a:lumOff val="15000"/>
                          </a:prstClr>
                        </a:gs>
                        <a:gs pos="100000">
                          <a:prstClr val="black">
                            <a:lumMod val="85000"/>
                            <a:lumOff val="15000"/>
                          </a:prstClr>
                        </a:gs>
                      </a:gsLst>
                      <a:lin ang="5400000" scaled="1"/>
                    </a:gradFill>
                    <a:latin typeface="Pretendard Medium" panose="02000503000000020004" pitchFamily="2" charset="-127"/>
                    <a:ea typeface="Pretendard Medium" panose="02000503000000020004" pitchFamily="2" charset="-127"/>
                    <a:cs typeface="Pretendard Medium" panose="02000503000000020004" pitchFamily="2" charset="-127"/>
                  </a:defRPr>
                </a:lvl1pPr>
              </a:lstStyle>
              <a:p>
                <a:r>
                  <a:rPr lang="ko-KR" altLang="en-US" dirty="0"/>
                  <a:t>행복역량</a:t>
                </a:r>
              </a:p>
            </p:txBody>
          </p:sp>
          <p:grpSp>
            <p:nvGrpSpPr>
              <p:cNvPr id="82" name="그룹 81">
                <a:extLst>
                  <a:ext uri="{FF2B5EF4-FFF2-40B4-BE49-F238E27FC236}">
                    <a16:creationId xmlns:a16="http://schemas.microsoft.com/office/drawing/2014/main" id="{F425FF88-321D-0FB1-AE63-794279153C0B}"/>
                  </a:ext>
                </a:extLst>
              </p:cNvPr>
              <p:cNvGrpSpPr/>
              <p:nvPr/>
            </p:nvGrpSpPr>
            <p:grpSpPr>
              <a:xfrm>
                <a:off x="3369541" y="3651845"/>
                <a:ext cx="369010" cy="858197"/>
                <a:chOff x="3369541" y="3714215"/>
                <a:chExt cx="369010" cy="858197"/>
              </a:xfrm>
            </p:grpSpPr>
            <p:cxnSp>
              <p:nvCxnSpPr>
                <p:cNvPr id="25" name="직선 연결선 99">
                  <a:extLst>
                    <a:ext uri="{FF2B5EF4-FFF2-40B4-BE49-F238E27FC236}">
                      <a16:creationId xmlns:a16="http://schemas.microsoft.com/office/drawing/2014/main" id="{FA1AE83B-5F65-E3D7-6C30-6EBCCC6592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52958" y="3714215"/>
                  <a:ext cx="0" cy="85819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8" name="직사각형 27">
                  <a:extLst>
                    <a:ext uri="{FF2B5EF4-FFF2-40B4-BE49-F238E27FC236}">
                      <a16:creationId xmlns:a16="http://schemas.microsoft.com/office/drawing/2014/main" id="{C380A5A7-7839-3FBE-B66B-139FA4F78480}"/>
                    </a:ext>
                  </a:extLst>
                </p:cNvPr>
                <p:cNvSpPr/>
                <p:nvPr/>
              </p:nvSpPr>
              <p:spPr>
                <a:xfrm>
                  <a:off x="3369541" y="4068162"/>
                  <a:ext cx="369010" cy="219875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378" rtl="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retendard" panose="02000503000000020004" pitchFamily="50" charset="-127"/>
                    <a:ea typeface="Pretendard" panose="02000503000000020004" pitchFamily="50" charset="-127"/>
                    <a:cs typeface="Pretendard" panose="02000503000000020004" pitchFamily="50" charset="-127"/>
                  </a:endParaRPr>
                </a:p>
              </p:txBody>
            </p:sp>
            <p:cxnSp>
              <p:nvCxnSpPr>
                <p:cNvPr id="29" name="직선 연결선 101">
                  <a:extLst>
                    <a:ext uri="{FF2B5EF4-FFF2-40B4-BE49-F238E27FC236}">
                      <a16:creationId xmlns:a16="http://schemas.microsoft.com/office/drawing/2014/main" id="{48DB3718-367F-D06C-5B3C-4E61A7CA07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69541" y="4176823"/>
                  <a:ext cx="36901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타원 29">
                  <a:extLst>
                    <a:ext uri="{FF2B5EF4-FFF2-40B4-BE49-F238E27FC236}">
                      <a16:creationId xmlns:a16="http://schemas.microsoft.com/office/drawing/2014/main" id="{3D1DDEE6-3E64-1895-1437-E833F88F676B}"/>
                    </a:ext>
                  </a:extLst>
                </p:cNvPr>
                <p:cNvSpPr/>
                <p:nvPr/>
              </p:nvSpPr>
              <p:spPr>
                <a:xfrm>
                  <a:off x="3519971" y="3889605"/>
                  <a:ext cx="72030" cy="7203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378" rtl="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retendard" panose="02000503000000020004" pitchFamily="50" charset="-127"/>
                    <a:ea typeface="Pretendard" panose="02000503000000020004" pitchFamily="50" charset="-127"/>
                    <a:cs typeface="Pretendard" panose="02000503000000020004" pitchFamily="50" charset="-127"/>
                  </a:endParaRPr>
                </a:p>
              </p:txBody>
            </p:sp>
            <p:cxnSp>
              <p:nvCxnSpPr>
                <p:cNvPr id="79" name="직선 연결선 115">
                  <a:extLst>
                    <a:ext uri="{FF2B5EF4-FFF2-40B4-BE49-F238E27FC236}">
                      <a16:creationId xmlns:a16="http://schemas.microsoft.com/office/drawing/2014/main" id="{3094994B-20CE-8E90-7AA8-E415206E98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79279" y="3714215"/>
                  <a:ext cx="14735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직선 연결선 115">
                  <a:extLst>
                    <a:ext uri="{FF2B5EF4-FFF2-40B4-BE49-F238E27FC236}">
                      <a16:creationId xmlns:a16="http://schemas.microsoft.com/office/drawing/2014/main" id="{222ED305-88B3-2E4A-72B3-7724085035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79279" y="4569179"/>
                  <a:ext cx="14735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93" name="직선 연결선[R] 92">
            <a:extLst>
              <a:ext uri="{FF2B5EF4-FFF2-40B4-BE49-F238E27FC236}">
                <a16:creationId xmlns:a16="http://schemas.microsoft.com/office/drawing/2014/main" id="{D7D77FDC-2B15-C5DF-E91F-F844CDA7EDEB}"/>
              </a:ext>
            </a:extLst>
          </p:cNvPr>
          <p:cNvCxnSpPr>
            <a:cxnSpLocks/>
          </p:cNvCxnSpPr>
          <p:nvPr/>
        </p:nvCxnSpPr>
        <p:spPr>
          <a:xfrm>
            <a:off x="7054672" y="3228713"/>
            <a:ext cx="1482022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BAF2E01-81F6-25A6-F1A1-638161C6ACAB}"/>
              </a:ext>
            </a:extLst>
          </p:cNvPr>
          <p:cNvSpPr txBox="1"/>
          <p:nvPr/>
        </p:nvSpPr>
        <p:spPr>
          <a:xfrm>
            <a:off x="7495929" y="3167158"/>
            <a:ext cx="618281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spAutoFit/>
          </a:bodyPr>
          <a:lstStyle>
            <a:defPPr>
              <a:defRPr lang="ko-KR"/>
            </a:defPPr>
            <a:lvl1pPr marR="0" lvl="0" indent="0" algn="ctr" defTabSz="91437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defRPr>
            </a:lvl1pPr>
          </a:lstStyle>
          <a:p>
            <a:r>
              <a:rPr lang="ko-KR" altLang="en-US" dirty="0"/>
              <a:t>리더십역량</a:t>
            </a:r>
          </a:p>
        </p:txBody>
      </p:sp>
      <p:cxnSp>
        <p:nvCxnSpPr>
          <p:cNvPr id="94" name="직선 연결선[R] 93">
            <a:extLst>
              <a:ext uri="{FF2B5EF4-FFF2-40B4-BE49-F238E27FC236}">
                <a16:creationId xmlns:a16="http://schemas.microsoft.com/office/drawing/2014/main" id="{F8E52232-B8A9-FAD4-5A9F-7E261EF016D2}"/>
              </a:ext>
            </a:extLst>
          </p:cNvPr>
          <p:cNvCxnSpPr>
            <a:cxnSpLocks/>
          </p:cNvCxnSpPr>
          <p:nvPr/>
        </p:nvCxnSpPr>
        <p:spPr>
          <a:xfrm>
            <a:off x="6867624" y="3452984"/>
            <a:ext cx="0" cy="1441755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7318FF53-305D-15A8-0EEA-E2BCF8304FBE}"/>
              </a:ext>
            </a:extLst>
          </p:cNvPr>
          <p:cNvSpPr txBox="1"/>
          <p:nvPr/>
        </p:nvSpPr>
        <p:spPr>
          <a:xfrm rot="16200000">
            <a:off x="6600406" y="4102423"/>
            <a:ext cx="534436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spAutoFit/>
          </a:bodyPr>
          <a:lstStyle>
            <a:defPPr>
              <a:defRPr lang="ko-KR"/>
            </a:defPPr>
            <a:lvl1pPr marR="0" lvl="0" indent="0" algn="ctr" defTabSz="91437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defRPr>
            </a:lvl1pPr>
          </a:lstStyle>
          <a:p>
            <a:r>
              <a:rPr lang="ko-KR" altLang="en-US" dirty="0"/>
              <a:t>행복역량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570CB2-24EE-56D5-9090-3751E0CD5298}"/>
              </a:ext>
            </a:extLst>
          </p:cNvPr>
          <p:cNvSpPr txBox="1"/>
          <p:nvPr/>
        </p:nvSpPr>
        <p:spPr>
          <a:xfrm>
            <a:off x="288300" y="1322047"/>
            <a:ext cx="1570761" cy="643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5">
              <a:lnSpc>
                <a:spcPts val="1140"/>
              </a:lnSpc>
              <a:defRPr/>
            </a:pP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1982.04.08(41</a:t>
            </a: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세</a:t>
            </a: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)</a:t>
            </a:r>
          </a:p>
          <a:p>
            <a:pPr defTabSz="914355">
              <a:lnSpc>
                <a:spcPts val="1140"/>
              </a:lnSpc>
              <a:defRPr/>
            </a:pP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10.01.04 </a:t>
            </a: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입사</a:t>
            </a:r>
            <a:endParaRPr lang="en-US" altLang="ko-KR" sz="700" dirty="0">
              <a:gradFill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100000">
                    <a:prstClr val="black">
                      <a:lumMod val="85000"/>
                      <a:lumOff val="15000"/>
                    </a:prstClr>
                  </a:gs>
                </a:gsLst>
                <a:lin ang="5400000" scaled="1"/>
              </a:gradFill>
              <a:latin typeface="Pretendard Medium" panose="02000503000000020004" pitchFamily="2" charset="-127"/>
              <a:ea typeface="Pretendard Medium" panose="02000503000000020004" pitchFamily="2" charset="-127"/>
              <a:cs typeface="Pretendard Medium" panose="02000503000000020004" pitchFamily="2" charset="-127"/>
            </a:endParaRPr>
          </a:p>
          <a:p>
            <a:pPr defTabSz="914355">
              <a:lnSpc>
                <a:spcPts val="1140"/>
              </a:lnSpc>
              <a:defRPr/>
            </a:pP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ㅇㅇ대학교 ㅇㅇ공학</a:t>
            </a: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(</a:t>
            </a: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학사</a:t>
            </a: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)</a:t>
            </a:r>
          </a:p>
          <a:p>
            <a:pPr defTabSz="914355">
              <a:lnSpc>
                <a:spcPts val="1140"/>
              </a:lnSpc>
              <a:defRPr/>
            </a:pP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ㅇㅇ대학교 ㅇㅇ공학</a:t>
            </a: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(</a:t>
            </a:r>
            <a:r>
              <a:rPr lang="ko-KR" altLang="en-US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석사</a:t>
            </a:r>
            <a:r>
              <a:rPr lang="en-US" altLang="ko-KR" sz="700" dirty="0">
                <a:gradFill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950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직사각형 49">
            <a:extLst>
              <a:ext uri="{FF2B5EF4-FFF2-40B4-BE49-F238E27FC236}">
                <a16:creationId xmlns:a16="http://schemas.microsoft.com/office/drawing/2014/main" id="{FA6A4172-3371-BED7-B73C-17A0B8520B4A}"/>
              </a:ext>
            </a:extLst>
          </p:cNvPr>
          <p:cNvSpPr/>
          <p:nvPr/>
        </p:nvSpPr>
        <p:spPr>
          <a:xfrm>
            <a:off x="4969764" y="2779776"/>
            <a:ext cx="3831336" cy="2066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F69CAA83-4A15-1C3C-363F-F87879D209A1}"/>
              </a:ext>
            </a:extLst>
          </p:cNvPr>
          <p:cNvSpPr/>
          <p:nvPr/>
        </p:nvSpPr>
        <p:spPr>
          <a:xfrm>
            <a:off x="3707892" y="3837663"/>
            <a:ext cx="864108" cy="203046"/>
          </a:xfrm>
          <a:prstGeom prst="rect">
            <a:avLst/>
          </a:prstGeom>
          <a:solidFill>
            <a:srgbClr val="00D16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FAD061A5-FD21-EC2F-965C-F8ECB863430F}"/>
              </a:ext>
            </a:extLst>
          </p:cNvPr>
          <p:cNvSpPr/>
          <p:nvPr/>
        </p:nvSpPr>
        <p:spPr>
          <a:xfrm>
            <a:off x="2839212" y="3754428"/>
            <a:ext cx="864108" cy="203046"/>
          </a:xfrm>
          <a:prstGeom prst="rect">
            <a:avLst/>
          </a:prstGeom>
          <a:solidFill>
            <a:srgbClr val="00D16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43726C1-57CE-CF57-9AF6-00377374DB94}"/>
              </a:ext>
            </a:extLst>
          </p:cNvPr>
          <p:cNvSpPr/>
          <p:nvPr/>
        </p:nvSpPr>
        <p:spPr>
          <a:xfrm>
            <a:off x="559676" y="3939186"/>
            <a:ext cx="2284108" cy="203046"/>
          </a:xfrm>
          <a:prstGeom prst="rect">
            <a:avLst/>
          </a:prstGeom>
          <a:solidFill>
            <a:srgbClr val="00D16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12" name="날짜 개체 틀 3">
            <a:extLst>
              <a:ext uri="{FF2B5EF4-FFF2-40B4-BE49-F238E27FC236}">
                <a16:creationId xmlns:a16="http://schemas.microsoft.com/office/drawing/2014/main" id="{F17131F2-6307-4D12-A99F-592EB011B280}"/>
              </a:ext>
            </a:extLst>
          </p:cNvPr>
          <p:cNvSpPr txBox="1">
            <a:spLocks/>
          </p:cNvSpPr>
          <p:nvPr/>
        </p:nvSpPr>
        <p:spPr>
          <a:xfrm>
            <a:off x="6633661" y="246494"/>
            <a:ext cx="226085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85783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u="none" strike="noStrike" kern="1200" cap="none" spc="0" normalizeH="0" baseline="0" noProof="0" dirty="0">
                <a:ln>
                  <a:noFill/>
                </a:ln>
                <a:solidFill>
                  <a:srgbClr val="414B53"/>
                </a:solidFill>
                <a:effectLst/>
                <a:uLnTx/>
                <a:uFillTx/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2024 </a:t>
            </a:r>
            <a:r>
              <a:rPr kumimoji="0" lang="ko-KR" altLang="en-US" sz="900" u="none" strike="noStrike" kern="1200" cap="none" spc="0" normalizeH="0" baseline="0" noProof="0" dirty="0">
                <a:ln>
                  <a:noFill/>
                </a:ln>
                <a:solidFill>
                  <a:srgbClr val="414B53"/>
                </a:solidFill>
                <a:effectLst/>
                <a:uLnTx/>
                <a:uFillTx/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상반기 신임그룹장 인사위원회</a:t>
            </a:r>
          </a:p>
        </p:txBody>
      </p:sp>
      <p:sp>
        <p:nvSpPr>
          <p:cNvPr id="26" name="Text 9">
            <a:extLst>
              <a:ext uri="{FF2B5EF4-FFF2-40B4-BE49-F238E27FC236}">
                <a16:creationId xmlns:a16="http://schemas.microsoft.com/office/drawing/2014/main" id="{95B38930-4379-BB1A-DC0F-13B651721A57}"/>
              </a:ext>
            </a:extLst>
          </p:cNvPr>
          <p:cNvSpPr/>
          <p:nvPr/>
        </p:nvSpPr>
        <p:spPr>
          <a:xfrm>
            <a:off x="992373" y="156747"/>
            <a:ext cx="1517968" cy="33630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2835"/>
              </a:lnSpc>
            </a:pPr>
            <a:r>
              <a:rPr lang="ko-KR" altLang="en-US" sz="1500" dirty="0">
                <a:solidFill>
                  <a:srgbClr val="44474B">
                    <a:alpha val="100000"/>
                  </a:srgb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신임 그룹장 후보</a:t>
            </a:r>
            <a:endParaRPr lang="en-US" sz="1500" dirty="0"/>
          </a:p>
        </p:txBody>
      </p:sp>
      <p:sp>
        <p:nvSpPr>
          <p:cNvPr id="27" name="Text 10">
            <a:extLst>
              <a:ext uri="{FF2B5EF4-FFF2-40B4-BE49-F238E27FC236}">
                <a16:creationId xmlns:a16="http://schemas.microsoft.com/office/drawing/2014/main" id="{BB36C5B1-E38C-8901-0827-4DFFD0768912}"/>
              </a:ext>
            </a:extLst>
          </p:cNvPr>
          <p:cNvSpPr/>
          <p:nvPr/>
        </p:nvSpPr>
        <p:spPr>
          <a:xfrm>
            <a:off x="346581" y="168827"/>
            <a:ext cx="659968" cy="33630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2835"/>
              </a:lnSpc>
            </a:pPr>
            <a:r>
              <a:rPr lang="en-US" altLang="ko-KR" dirty="0">
                <a:solidFill>
                  <a:srgbClr val="00D16E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2024</a:t>
            </a:r>
            <a:r>
              <a:rPr lang="en-US" dirty="0">
                <a:solidFill>
                  <a:srgbClr val="00D16E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 </a:t>
            </a:r>
            <a:endParaRPr lang="en-US" dirty="0">
              <a:solidFill>
                <a:srgbClr val="00D16E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621A72-4E5E-E31A-E09E-495027DB758E}"/>
              </a:ext>
            </a:extLst>
          </p:cNvPr>
          <p:cNvSpPr txBox="1"/>
          <p:nvPr/>
        </p:nvSpPr>
        <p:spPr>
          <a:xfrm>
            <a:off x="385956" y="687816"/>
            <a:ext cx="1517968" cy="25391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>
            <a:defPPr>
              <a:defRPr lang="ko-KR"/>
            </a:defPPr>
            <a:lvl1pPr>
              <a:defRPr sz="1050" b="1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레퍼런스 체크 </a:t>
            </a:r>
            <a:r>
              <a:rPr lang="en-US" altLang="ko-KR" dirty="0"/>
              <a:t>(</a:t>
            </a:r>
            <a:r>
              <a:rPr lang="ko-KR" altLang="en-US" dirty="0"/>
              <a:t>동료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1B1D129D-65D2-DD6B-8A40-1D5A40564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612015"/>
              </p:ext>
            </p:extLst>
          </p:nvPr>
        </p:nvGraphicFramePr>
        <p:xfrm>
          <a:off x="559676" y="1029633"/>
          <a:ext cx="8241424" cy="1598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9756">
                  <a:extLst>
                    <a:ext uri="{9D8B030D-6E8A-4147-A177-3AD203B41FA5}">
                      <a16:colId xmlns:a16="http://schemas.microsoft.com/office/drawing/2014/main" val="2886355601"/>
                    </a:ext>
                  </a:extLst>
                </a:gridCol>
                <a:gridCol w="4201668">
                  <a:extLst>
                    <a:ext uri="{9D8B030D-6E8A-4147-A177-3AD203B41FA5}">
                      <a16:colId xmlns:a16="http://schemas.microsoft.com/office/drawing/2014/main" val="2265801770"/>
                    </a:ext>
                  </a:extLst>
                </a:gridCol>
              </a:tblGrid>
              <a:tr h="185319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강점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i="0" dirty="0">
                          <a:solidFill>
                            <a:schemeClr val="tx1"/>
                          </a:solidFill>
                          <a:latin typeface="Pretendard Medium" panose="02000503000000020004" pitchFamily="2" charset="-127"/>
                          <a:ea typeface="Pretendard Medium" panose="02000503000000020004" pitchFamily="2" charset="-127"/>
                          <a:cs typeface="Pretendard Medium" panose="02000503000000020004" pitchFamily="2" charset="-127"/>
                        </a:rPr>
                        <a:t>보완점</a:t>
                      </a:r>
                    </a:p>
                  </a:txBody>
                  <a:tcPr marL="77176" marR="77176" marT="38588" marB="3858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030657"/>
                  </a:ext>
                </a:extLst>
              </a:tr>
              <a:tr h="1227004">
                <a:tc>
                  <a:txBody>
                    <a:bodyPr/>
                    <a:lstStyle/>
                    <a:p>
                      <a:pPr marL="175700" marR="0" lvl="0" indent="-2286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본인이 맡은 바 업무에 책임감이 강하고 성과를 내기 위한 전략과 노력을 열심히 함</a:t>
                      </a:r>
                      <a:endParaRPr kumimoji="1" lang="en-US" altLang="ko-KR" sz="700" b="0" i="0" u="none" strike="noStrike" kern="1200" cap="none" spc="0" normalizeH="0" baseline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Pretendard" panose="02000503000000020004" pitchFamily="2" charset="-127"/>
                        <a:ea typeface="Pretendard" panose="02000503000000020004" pitchFamily="2" charset="-127"/>
                        <a:cs typeface="Pretendard" panose="02000503000000020004" pitchFamily="2" charset="-127"/>
                      </a:endParaRPr>
                    </a:p>
                    <a:p>
                      <a:pPr marL="175700" marR="0" lvl="0" indent="-2286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팀 동료들에 대한 깊은 배려심과 긍정적인 분위기를 형성하는 강점이 있음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.</a:t>
                      </a:r>
                    </a:p>
                    <a:p>
                      <a:pPr marL="175700" marR="0" lvl="0" indent="-2286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동료의 업무에도 자신의 업무처럼 심도 깊은 피드백을 주어 동료들의 신뢰를 얻고 있음</a:t>
                      </a:r>
                      <a:endParaRPr kumimoji="1" lang="en-US" altLang="ko-KR" sz="700" b="0" i="0" u="none" strike="noStrike" kern="1200" cap="none" spc="0" normalizeH="0" baseline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Pretendard" panose="02000503000000020004" pitchFamily="2" charset="-127"/>
                        <a:ea typeface="Pretendard" panose="02000503000000020004" pitchFamily="2" charset="-127"/>
                        <a:cs typeface="Pretendard" panose="02000503000000020004" pitchFamily="2" charset="-127"/>
                      </a:endParaRPr>
                    </a:p>
                    <a:p>
                      <a:pPr marL="175700" marR="0" lvl="0" indent="-2286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업무를 협업함에 있어 협업자들을 챙기고 함께 나아갈 수 있는 방향에 대해 고민함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.</a:t>
                      </a:r>
                    </a:p>
                    <a:p>
                      <a:pPr marL="175700" marR="0" lvl="0" indent="-2286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어디서든 같이 일하고 싶은 구성원으로서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팔로워들을 이끌 수 있는 리더십도 겸비하고 있음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.</a:t>
                      </a:r>
                    </a:p>
                    <a:p>
                      <a:pPr marL="175700" marR="0" lvl="0" indent="-2286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명확한 코칭과 더불어 성장할 수 있는 환경을 제공해줌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.</a:t>
                      </a:r>
                      <a:b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</a:br>
                      <a:endParaRPr kumimoji="1" lang="en-US" altLang="ko-KR" sz="700" b="0" i="0" u="none" strike="noStrike" kern="1200" cap="none" spc="0" normalizeH="0" baseline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>
                                <a:lumMod val="85000"/>
                                <a:lumOff val="15000"/>
                              </a:schemeClr>
                            </a:gs>
                            <a:gs pos="100000">
                              <a:schemeClr val="tx1">
                                <a:lumMod val="85000"/>
                                <a:lumOff val="1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Pretendard" panose="02000503000000020004" pitchFamily="2" charset="-127"/>
                        <a:ea typeface="Pretendard" panose="02000503000000020004" pitchFamily="2" charset="-127"/>
                        <a:cs typeface="Pretendard" panose="02000503000000020004" pitchFamily="2" charset="-127"/>
                      </a:endParaRPr>
                    </a:p>
                  </a:txBody>
                  <a:tcPr marL="108000" marR="77176" marT="108000" marB="38588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8875" marR="0" lvl="0" indent="-2286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동료 평가에서 큰 개선점이 도출되지 않았음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.</a:t>
                      </a:r>
                    </a:p>
                    <a:p>
                      <a:pPr marL="178875" marR="0" lvl="0" indent="-2286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부담을 내려놓는 법 더불어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, </a:t>
                      </a:r>
                      <a:r>
                        <a:rPr kumimoji="1" lang="ko-KR" altLang="en-US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감정 컨트롤의 개선 피드백이 있었음</a:t>
                      </a:r>
                      <a:r>
                        <a:rPr kumimoji="1" lang="en-US" altLang="ko-KR" sz="700" b="0" i="0" u="none" strike="noStrike" kern="1200" cap="none" spc="0" normalizeH="0" baseline="0" dirty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  <a:gs pos="100000">
                                <a:schemeClr val="tx1">
                                  <a:lumMod val="85000"/>
                                  <a:lumOff val="1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Pretendard" panose="02000503000000020004" pitchFamily="2" charset="-127"/>
                          <a:ea typeface="Pretendard" panose="02000503000000020004" pitchFamily="2" charset="-127"/>
                          <a:cs typeface="Pretendard" panose="02000503000000020004" pitchFamily="2" charset="-127"/>
                        </a:rPr>
                        <a:t>.</a:t>
                      </a:r>
                    </a:p>
                  </a:txBody>
                  <a:tcPr marL="108000" marR="91415" marT="108000" marB="45709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335508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D13DADE-2EE1-CED8-A070-34913C032F71}"/>
              </a:ext>
            </a:extLst>
          </p:cNvPr>
          <p:cNvSpPr txBox="1"/>
          <p:nvPr/>
        </p:nvSpPr>
        <p:spPr>
          <a:xfrm>
            <a:off x="385956" y="2882376"/>
            <a:ext cx="1517968" cy="25391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>
            <a:defPPr>
              <a:defRPr lang="ko-KR"/>
            </a:defPPr>
            <a:lvl1pPr>
              <a:defRPr sz="1050" b="1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종합 평가</a:t>
            </a:r>
          </a:p>
        </p:txBody>
      </p:sp>
      <p:graphicFrame>
        <p:nvGraphicFramePr>
          <p:cNvPr id="15" name="표 14">
            <a:extLst>
              <a:ext uri="{FF2B5EF4-FFF2-40B4-BE49-F238E27FC236}">
                <a16:creationId xmlns:a16="http://schemas.microsoft.com/office/drawing/2014/main" id="{3BFD0EB7-7135-720D-4DAA-A208DD375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673187"/>
              </p:ext>
            </p:extLst>
          </p:nvPr>
        </p:nvGraphicFramePr>
        <p:xfrm>
          <a:off x="559676" y="3222084"/>
          <a:ext cx="4012324" cy="148707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69690">
                  <a:extLst>
                    <a:ext uri="{9D8B030D-6E8A-4147-A177-3AD203B41FA5}">
                      <a16:colId xmlns:a16="http://schemas.microsoft.com/office/drawing/2014/main" val="988421968"/>
                    </a:ext>
                  </a:extLst>
                </a:gridCol>
                <a:gridCol w="740263">
                  <a:extLst>
                    <a:ext uri="{9D8B030D-6E8A-4147-A177-3AD203B41FA5}">
                      <a16:colId xmlns:a16="http://schemas.microsoft.com/office/drawing/2014/main" val="2282766100"/>
                    </a:ext>
                  </a:extLst>
                </a:gridCol>
                <a:gridCol w="867457">
                  <a:extLst>
                    <a:ext uri="{9D8B030D-6E8A-4147-A177-3AD203B41FA5}">
                      <a16:colId xmlns:a16="http://schemas.microsoft.com/office/drawing/2014/main" val="755973335"/>
                    </a:ext>
                  </a:extLst>
                </a:gridCol>
                <a:gridCol w="867457">
                  <a:extLst>
                    <a:ext uri="{9D8B030D-6E8A-4147-A177-3AD203B41FA5}">
                      <a16:colId xmlns:a16="http://schemas.microsoft.com/office/drawing/2014/main" val="1228540737"/>
                    </a:ext>
                  </a:extLst>
                </a:gridCol>
                <a:gridCol w="867457">
                  <a:extLst>
                    <a:ext uri="{9D8B030D-6E8A-4147-A177-3AD203B41FA5}">
                      <a16:colId xmlns:a16="http://schemas.microsoft.com/office/drawing/2014/main" val="3230851801"/>
                    </a:ext>
                  </a:extLst>
                </a:gridCol>
              </a:tblGrid>
              <a:tr h="26635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성험 경험</a:t>
                      </a:r>
                    </a:p>
                  </a:txBody>
                  <a:tcPr marL="4286" marR="4286" marT="4286" marB="0" anchor="ctr"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행복 역량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경영철학 공감</a:t>
                      </a:r>
                      <a:r>
                        <a:rPr lang="en-US" altLang="ko-KR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/</a:t>
                      </a:r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이해도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평판 조회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선발 </a:t>
                      </a:r>
                      <a:r>
                        <a:rPr lang="en-US" altLang="ko-KR" sz="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 SemiBold" panose="02000503000000020004" pitchFamily="2" charset="-127"/>
                          <a:ea typeface="Pretendard SemiBold" panose="02000503000000020004" pitchFamily="2" charset="-127"/>
                          <a:cs typeface="Pretendard SemiBold" panose="02000503000000020004" pitchFamily="2" charset="-127"/>
                        </a:rPr>
                        <a:t>Position</a:t>
                      </a:r>
                      <a:endParaRPr lang="ko-KR" altLang="en-US" sz="700" b="1" i="0" u="none" strike="noStrike" kern="1200" dirty="0">
                        <a:solidFill>
                          <a:schemeClr val="tx1"/>
                        </a:solidFill>
                        <a:effectLst/>
                        <a:latin typeface="Pretendard SemiBold" panose="02000503000000020004" pitchFamily="2" charset="-127"/>
                        <a:ea typeface="Pretendard SemiBold" panose="02000503000000020004" pitchFamily="2" charset="-127"/>
                        <a:cs typeface="Pretendard SemiBold" panose="02000503000000020004" pitchFamily="2" charset="-127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D1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587671"/>
                  </a:ext>
                </a:extLst>
              </a:tr>
              <a:tr h="122072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탁월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우수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양호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미흡</a:t>
                      </a:r>
                    </a:p>
                  </a:txBody>
                  <a:tcPr marL="4286" marR="4286" marT="4286" marB="0" anchor="ctr"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탁월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우수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양호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미흡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탁월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우수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양호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미흡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탁월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우수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양호</a:t>
                      </a:r>
                      <a:endParaRPr lang="en-US" altLang="ko-K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미흡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추천</a:t>
                      </a:r>
                      <a:endParaRPr lang="en-US" altLang="ko-KR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marL="0" marR="0" lvl="0" indent="0" algn="ctr" defTabSz="914354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심의 시 고려</a:t>
                      </a:r>
                      <a:endParaRPr lang="en-US" altLang="ko-KR" sz="80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marL="0" marR="0" lvl="0" indent="0" algn="ctr" defTabSz="914354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비추천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770717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DB2859DB-D785-3B6D-5347-41E78815024D}"/>
              </a:ext>
            </a:extLst>
          </p:cNvPr>
          <p:cNvSpPr txBox="1"/>
          <p:nvPr/>
        </p:nvSpPr>
        <p:spPr>
          <a:xfrm>
            <a:off x="5123320" y="2882376"/>
            <a:ext cx="1517968" cy="25391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>
            <a:defPPr>
              <a:defRPr lang="ko-KR"/>
            </a:defPPr>
            <a:lvl1pPr>
              <a:defRPr sz="1050" b="1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HR </a:t>
            </a:r>
            <a:r>
              <a:rPr lang="ko-KR" altLang="en-US" dirty="0"/>
              <a:t>종합의견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F3C9201-250C-B05E-04AF-EE86215A222C}"/>
              </a:ext>
            </a:extLst>
          </p:cNvPr>
          <p:cNvSpPr txBox="1"/>
          <p:nvPr/>
        </p:nvSpPr>
        <p:spPr>
          <a:xfrm>
            <a:off x="5194936" y="3222084"/>
            <a:ext cx="3268980" cy="1043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주변 동료들의 평이 매우 좋으며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, 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주변 </a:t>
            </a:r>
            <a:r>
              <a:rPr kumimoji="1" lang="ko-KR" altLang="en-US" sz="700" dirty="0" err="1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팔로워들이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 많이 따르고 있음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. </a:t>
            </a:r>
            <a:b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</a:b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‘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파트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’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조직이 있었을 때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, </a:t>
            </a:r>
            <a:r>
              <a:rPr kumimoji="1" lang="ko-KR" altLang="en-US" sz="700" dirty="0" err="1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파트장으로서도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 역할을 잘 수행한 경험이 있어 리더의 역할에 대해오랫동안 고민한 것으로 보임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. 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다만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, 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현상중심으로 바라보는 것이 아니라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, 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제품전체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, 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사업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, 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전사관점으로 시야를 확장할 필요가 있음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. 00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그룹장으로서 제품 개발 리딩과 기획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,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 사업과의 원활한 협업을 통해 조직의 성장에 기여할 것으로 보이며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, 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변화하고 있는 </a:t>
            </a:r>
            <a:r>
              <a:rPr kumimoji="1" lang="en-US" altLang="ko-KR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00</a:t>
            </a:r>
            <a:r>
              <a:rPr kumimoji="1" lang="ko-KR" altLang="en-US" sz="7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1"/>
                </a:gra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그룹 조직문화에 더 큰 활력을 줄 것으로 예상</a:t>
            </a:r>
            <a:endParaRPr kumimoji="1" lang="en-US" altLang="ko-KR" sz="70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6435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B7E8B90A102DB745807B0A3FE4946090" ma:contentTypeVersion="14" ma:contentTypeDescription="새 문서를 만듭니다." ma:contentTypeScope="" ma:versionID="5229c03406cec971d3ce634253355a94">
  <xsd:schema xmlns:xsd="http://www.w3.org/2001/XMLSchema" xmlns:xs="http://www.w3.org/2001/XMLSchema" xmlns:p="http://schemas.microsoft.com/office/2006/metadata/properties" xmlns:ns3="bbd0545f-d750-422a-9e40-ff64d7e2a68f" xmlns:ns4="7ab3b92c-c454-419e-b426-a8f41617642e" targetNamespace="http://schemas.microsoft.com/office/2006/metadata/properties" ma:root="true" ma:fieldsID="4bcb257b2ac4478a163391c155bcdda0" ns3:_="" ns4:_="">
    <xsd:import namespace="bbd0545f-d750-422a-9e40-ff64d7e2a68f"/>
    <xsd:import namespace="7ab3b92c-c454-419e-b426-a8f41617642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0545f-d750-422a-9e40-ff64d7e2a6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3b92c-c454-419e-b426-a8f4161764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힌트 해시 공유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bd0545f-d750-422a-9e40-ff64d7e2a68f" xsi:nil="true"/>
  </documentManagement>
</p:properties>
</file>

<file path=customXml/itemProps1.xml><?xml version="1.0" encoding="utf-8"?>
<ds:datastoreItem xmlns:ds="http://schemas.openxmlformats.org/officeDocument/2006/customXml" ds:itemID="{8577D986-D777-4AC5-AA2C-CCD81B61F1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AB3AB2-2884-423D-A701-338AF12540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d0545f-d750-422a-9e40-ff64d7e2a68f"/>
    <ds:schemaRef ds:uri="7ab3b92c-c454-419e-b426-a8f4161764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58A793-28BC-43DE-B0E6-63F59AD86DA5}">
  <ds:schemaRefs>
    <ds:schemaRef ds:uri="bbd0545f-d750-422a-9e40-ff64d7e2a68f"/>
    <ds:schemaRef ds:uri="http://schemas.microsoft.com/office/infopath/2007/PartnerControls"/>
    <ds:schemaRef ds:uri="http://www.w3.org/XML/1998/namespace"/>
    <ds:schemaRef ds:uri="7ab3b92c-c454-419e-b426-a8f41617642e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26951</TotalTime>
  <Words>637</Words>
  <Application>Microsoft Macintosh PowerPoint</Application>
  <PresentationFormat>화면 슬라이드 쇼(16:9)</PresentationFormat>
  <Paragraphs>124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아리따-돋움(OTF)-Medium</vt:lpstr>
      <vt:lpstr>맑은 고딕</vt:lpstr>
      <vt:lpstr>Pretendard</vt:lpstr>
      <vt:lpstr>Pretendard Medium</vt:lpstr>
      <vt:lpstr>Pretendard SemiBold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송 석한</dc:creator>
  <cp:lastModifiedBy>Salt 채은빈</cp:lastModifiedBy>
  <cp:revision>798</cp:revision>
  <cp:lastPrinted>2021-05-17T01:14:57Z</cp:lastPrinted>
  <dcterms:created xsi:type="dcterms:W3CDTF">2020-06-05T00:08:28Z</dcterms:created>
  <dcterms:modified xsi:type="dcterms:W3CDTF">2024-08-01T03:05:36Z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0x010100B7E8B90A102DB745807B0A3FE4946090</vt:lpwstr>
  </property>
</Properties>
</file>