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410" r:id="rId5"/>
  </p:sldIdLst>
  <p:sldSz cx="7561263" cy="10693400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26E"/>
    <a:srgbClr val="BB9358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81D407-0940-4EA8-880F-10A9BCF2EBFA}" v="17" dt="2023-08-30T05:00:53.8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11" autoAdjust="0"/>
    <p:restoredTop sz="94701"/>
  </p:normalViewPr>
  <p:slideViewPr>
    <p:cSldViewPr>
      <p:cViewPr varScale="1">
        <p:scale>
          <a:sx n="126" d="100"/>
          <a:sy n="126" d="100"/>
        </p:scale>
        <p:origin x="6880" y="22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_샘플(정승식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59999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93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759B-2BD2-4996-B6FE-2B10CDA65519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644D-6096-444A-8325-85B6334B79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3079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759B-2BD2-4996-B6FE-2B10CDA65519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644D-6096-444A-8325-85B6334B79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690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759B-2BD2-4996-B6FE-2B10CDA65519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644D-6096-444A-8325-85B6334B79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1016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759B-2BD2-4996-B6FE-2B10CDA65519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3644D-6096-444A-8325-85B6334B79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967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_고정 BG(정승식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59999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9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_고정 BG(테두리 없음)(정승식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59999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9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_샘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60000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3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_고정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60000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6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_고정 BG(테두리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60000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5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_샘플(고영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60000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_고정 BG(고영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1"/>
            <a:ext cx="7560000" cy="1068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0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IT_고정 BG(테두리 없음)(고영현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50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0759B-2BD2-4996-B6FE-2B10CDA65519}" type="datetimeFigureOut">
              <a:rPr lang="ko-KR" altLang="en-US" smtClean="0"/>
              <a:t>2024. 8. 1.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3644D-6096-444A-8325-85B6334B79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537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38812" y="5007206"/>
            <a:ext cx="3433953" cy="1779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00"/>
              </a:lnSpc>
            </a:pPr>
            <a:r>
              <a:rPr lang="ko-KR" altLang="en-US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위 사람을 에이치닷 구성원들의</a:t>
            </a:r>
            <a:endParaRPr lang="en-US" altLang="ko-KR" sz="1680" dirty="0"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  <a:p>
            <a:pPr>
              <a:lnSpc>
                <a:spcPts val="3400"/>
              </a:lnSpc>
            </a:pPr>
            <a:r>
              <a:rPr lang="ko-KR" altLang="en-US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행복을 책임지고 올바른 방향으로</a:t>
            </a:r>
            <a:endParaRPr lang="en-US" altLang="ko-KR" sz="1680" dirty="0"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  <a:p>
            <a:pPr>
              <a:lnSpc>
                <a:spcPts val="3400"/>
              </a:lnSpc>
            </a:pPr>
            <a:r>
              <a:rPr lang="ko-KR" altLang="en-US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구성원들의 성장을 안내하는 역할로서</a:t>
            </a:r>
            <a:r>
              <a:rPr lang="en-US" altLang="ko-KR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, </a:t>
            </a:r>
          </a:p>
          <a:p>
            <a:pPr>
              <a:lnSpc>
                <a:spcPts val="3400"/>
              </a:lnSpc>
            </a:pPr>
            <a:r>
              <a:rPr lang="ko-KR" altLang="en-US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ㅇㅇ그룹 그룹장으로 임명합니다</a:t>
            </a:r>
            <a:r>
              <a:rPr lang="en-US" altLang="ko-KR" sz="1680" dirty="0">
                <a:latin typeface="Pretendard Light" panose="02000403000000020004" pitchFamily="2" charset="-127"/>
                <a:ea typeface="Pretendard Light" panose="02000403000000020004" pitchFamily="2" charset="-127"/>
                <a:cs typeface="Pretendard Light" panose="02000403000000020004" pitchFamily="2" charset="-127"/>
              </a:rPr>
              <a:t>.</a:t>
            </a:r>
            <a:endParaRPr lang="ko-KR" altLang="en-US" sz="1680" dirty="0">
              <a:latin typeface="Pretendard Light" panose="02000403000000020004" pitchFamily="2" charset="-127"/>
              <a:ea typeface="Pretendard Light" panose="02000403000000020004" pitchFamily="2" charset="-127"/>
              <a:cs typeface="Pretendard Light" panose="02000403000000020004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8812" y="9135685"/>
            <a:ext cx="1681871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50" dirty="0" err="1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yyyy</a:t>
            </a:r>
            <a:r>
              <a:rPr lang="ko-KR" altLang="en-US" sz="1450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년 </a:t>
            </a:r>
            <a:r>
              <a:rPr lang="en-US" altLang="ko-KR" sz="1450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mm</a:t>
            </a:r>
            <a:r>
              <a:rPr lang="ko-KR" altLang="en-US" sz="1450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월 </a:t>
            </a:r>
            <a:r>
              <a:rPr lang="en-US" altLang="ko-KR" sz="1450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dd</a:t>
            </a:r>
            <a:r>
              <a:rPr lang="ko-KR" altLang="en-US" sz="1450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1868" y="373718"/>
            <a:ext cx="2008883" cy="241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에이치닷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-2024-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리더임명장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-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제 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23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16535" y="4342282"/>
            <a:ext cx="1184940" cy="468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200"/>
              </a:lnSpc>
            </a:pPr>
            <a:r>
              <a:rPr lang="ko-KR" altLang="en-US" sz="2200" b="1" dirty="0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홍  길  동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78476" y="4486298"/>
            <a:ext cx="1154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ㅇㅇ그룹 </a:t>
            </a:r>
            <a:r>
              <a:rPr lang="ko-KR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그룹장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3CF5373A-75B1-F0DA-235B-538267C283A4}"/>
              </a:ext>
            </a:extLst>
          </p:cNvPr>
          <p:cNvCxnSpPr>
            <a:cxnSpLocks/>
          </p:cNvCxnSpPr>
          <p:nvPr/>
        </p:nvCxnSpPr>
        <p:spPr>
          <a:xfrm>
            <a:off x="2931399" y="4882816"/>
            <a:ext cx="374525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39F3F6B-692F-EFED-4DAC-F9D5559FF25C}"/>
              </a:ext>
            </a:extLst>
          </p:cNvPr>
          <p:cNvSpPr txBox="1"/>
          <p:nvPr/>
        </p:nvSpPr>
        <p:spPr>
          <a:xfrm>
            <a:off x="2909603" y="9495725"/>
            <a:ext cx="2339102" cy="3154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5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(</a:t>
            </a:r>
            <a:r>
              <a:rPr lang="ko-KR" altLang="en-US" sz="145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주</a:t>
            </a:r>
            <a:r>
              <a:rPr lang="en-US" altLang="ko-KR" sz="145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)</a:t>
            </a:r>
            <a:r>
              <a:rPr lang="ko-KR" altLang="en-US" sz="1450" b="1" dirty="0"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에이치닷 대표이사 ㅇㅇㅇ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0173BF-E2D6-407B-7F4E-8506F40B96E3}"/>
              </a:ext>
            </a:extLst>
          </p:cNvPr>
          <p:cNvSpPr txBox="1"/>
          <p:nvPr/>
        </p:nvSpPr>
        <p:spPr>
          <a:xfrm>
            <a:off x="2804267" y="1435721"/>
            <a:ext cx="25122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0" b="1" dirty="0">
                <a:solidFill>
                  <a:srgbClr val="00D26E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리더</a:t>
            </a:r>
            <a:endParaRPr lang="en-US" altLang="ko-KR" sz="7000" b="1" dirty="0">
              <a:solidFill>
                <a:srgbClr val="00D26E"/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  <a:p>
            <a:r>
              <a:rPr lang="ko-KR" altLang="en-US" sz="7000" b="1" dirty="0">
                <a:solidFill>
                  <a:srgbClr val="00D26E"/>
                </a:solidFill>
                <a:latin typeface="Pretendard" panose="02000503000000020004" pitchFamily="2" charset="-127"/>
                <a:ea typeface="Pretendard" panose="02000503000000020004" pitchFamily="2" charset="-127"/>
                <a:cs typeface="Pretendard" panose="02000503000000020004" pitchFamily="2" charset="-127"/>
              </a:rPr>
              <a:t>임명장</a:t>
            </a:r>
            <a:endParaRPr lang="en-US" altLang="ko-KR" sz="7000" b="1" dirty="0">
              <a:solidFill>
                <a:srgbClr val="00D26E"/>
              </a:solidFill>
              <a:latin typeface="Pretendard" panose="02000503000000020004" pitchFamily="2" charset="-127"/>
              <a:ea typeface="Pretendard" panose="02000503000000020004" pitchFamily="2" charset="-127"/>
              <a:cs typeface="Pretendard" panose="02000503000000020004" pitchFamily="2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0EAAD99-54E8-78C9-7EC0-80E6B7B846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9634"/>
          <a:stretch/>
        </p:blipFill>
        <p:spPr>
          <a:xfrm>
            <a:off x="828304" y="9222467"/>
            <a:ext cx="864096" cy="58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59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7E8B90A102DB745807B0A3FE4946090" ma:contentTypeVersion="14" ma:contentTypeDescription="새 문서를 만듭니다." ma:contentTypeScope="" ma:versionID="5229c03406cec971d3ce634253355a94">
  <xsd:schema xmlns:xsd="http://www.w3.org/2001/XMLSchema" xmlns:xs="http://www.w3.org/2001/XMLSchema" xmlns:p="http://schemas.microsoft.com/office/2006/metadata/properties" xmlns:ns3="bbd0545f-d750-422a-9e40-ff64d7e2a68f" xmlns:ns4="7ab3b92c-c454-419e-b426-a8f41617642e" targetNamespace="http://schemas.microsoft.com/office/2006/metadata/properties" ma:root="true" ma:fieldsID="4bcb257b2ac4478a163391c155bcdda0" ns3:_="" ns4:_="">
    <xsd:import namespace="bbd0545f-d750-422a-9e40-ff64d7e2a68f"/>
    <xsd:import namespace="7ab3b92c-c454-419e-b426-a8f41617642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0545f-d750-422a-9e40-ff64d7e2a6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b3b92c-c454-419e-b426-a8f41617642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힌트 해시 공유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d0545f-d750-422a-9e40-ff64d7e2a68f" xsi:nil="true"/>
  </documentManagement>
</p:properties>
</file>

<file path=customXml/itemProps1.xml><?xml version="1.0" encoding="utf-8"?>
<ds:datastoreItem xmlns:ds="http://schemas.openxmlformats.org/officeDocument/2006/customXml" ds:itemID="{D8398AB3-5188-4D18-813D-E43E7C72DD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d0545f-d750-422a-9e40-ff64d7e2a68f"/>
    <ds:schemaRef ds:uri="7ab3b92c-c454-419e-b426-a8f4161764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C87B40-2F4E-47BA-B7A7-542B8D90EA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30B5C0-D526-458D-974C-F924AF29961E}">
  <ds:schemaRefs>
    <ds:schemaRef ds:uri="http://purl.org/dc/dcmitype/"/>
    <ds:schemaRef ds:uri="bbd0545f-d750-422a-9e40-ff64d7e2a68f"/>
    <ds:schemaRef ds:uri="http://purl.org/dc/elements/1.1/"/>
    <ds:schemaRef ds:uri="http://schemas.microsoft.com/office/2006/metadata/properties"/>
    <ds:schemaRef ds:uri="7ab3b92c-c454-419e-b426-a8f41617642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8667</TotalTime>
  <Words>44</Words>
  <Application>Microsoft Macintosh PowerPoint</Application>
  <PresentationFormat>사용자 지정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Pretendard</vt:lpstr>
      <vt:lpstr>Pretendard Light</vt:lpstr>
      <vt:lpstr>Pretendard SemiBold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동현</dc:creator>
  <cp:lastModifiedBy>Salt 채은빈</cp:lastModifiedBy>
  <cp:revision>66</cp:revision>
  <cp:lastPrinted>2022-09-16T05:48:10Z</cp:lastPrinted>
  <dcterms:created xsi:type="dcterms:W3CDTF">2021-06-18T01:44:14Z</dcterms:created>
  <dcterms:modified xsi:type="dcterms:W3CDTF">2024-08-01T02:55:24Z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0x010100B7E8B90A102DB745807B0A3FE4946090</vt:lpwstr>
  </property>
</Properties>
</file>