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24387175" cy="13716000"/>
  <p:notesSz cx="13716000" cy="243871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C22FBF1-EE60-654A-B779-30F7661B08E4}">
          <p14:sldIdLst>
            <p14:sldId id="25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E63"/>
    <a:srgbClr val="00D26E"/>
    <a:srgbClr val="B2F1D2"/>
    <a:srgbClr val="E6F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24"/>
    <p:restoredTop sz="94714"/>
  </p:normalViewPr>
  <p:slideViewPr>
    <p:cSldViewPr snapToGrid="0">
      <p:cViewPr varScale="1">
        <p:scale>
          <a:sx n="53" d="100"/>
          <a:sy n="53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 심재헌" userId="3dd834a2-546f-4b83-8b03-5358ab929b14" providerId="ADAL" clId="{FF4DF79A-3D12-46E8-B238-F66F27C4370F}"/>
    <pc:docChg chg="delSld delSection modSection">
      <pc:chgData name="MAT 심재헌" userId="3dd834a2-546f-4b83-8b03-5358ab929b14" providerId="ADAL" clId="{FF4DF79A-3D12-46E8-B238-F66F27C4370F}" dt="2024-08-20T02:02:08.802" v="2" actId="47"/>
      <pc:docMkLst>
        <pc:docMk/>
      </pc:docMkLst>
      <pc:sldChg chg="del">
        <pc:chgData name="MAT 심재헌" userId="3dd834a2-546f-4b83-8b03-5358ab929b14" providerId="ADAL" clId="{FF4DF79A-3D12-46E8-B238-F66F27C4370F}" dt="2024-08-20T02:02:05.282" v="1" actId="47"/>
        <pc:sldMkLst>
          <pc:docMk/>
          <pc:sldMk cId="0" sldId="256"/>
        </pc:sldMkLst>
      </pc:sldChg>
      <pc:sldChg chg="del">
        <pc:chgData name="MAT 심재헌" userId="3dd834a2-546f-4b83-8b03-5358ab929b14" providerId="ADAL" clId="{FF4DF79A-3D12-46E8-B238-F66F27C4370F}" dt="2024-08-20T02:02:04.231" v="0" actId="47"/>
        <pc:sldMkLst>
          <pc:docMk/>
          <pc:sldMk cId="0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341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5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8"/>
          <p:cNvSpPr/>
          <p:nvPr/>
        </p:nvSpPr>
        <p:spPr>
          <a:xfrm>
            <a:off x="15651232" y="7848744"/>
            <a:ext cx="7435828" cy="350537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960"/>
              </a:lnSpc>
              <a:buNone/>
            </a:pP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자기소개</a:t>
            </a:r>
            <a:r>
              <a:rPr lang="en-US" altLang="ko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</a:t>
            </a: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포부 또는 다짐 등</a:t>
            </a:r>
            <a:endParaRPr lang="en-US" altLang="ko-KR" sz="2600">
              <a:solidFill>
                <a:srgbClr val="1E1E1E">
                  <a:alpha val="100000"/>
                </a:srgbClr>
              </a:solidFill>
              <a:latin typeface="Pretendard Regular" pitchFamily="34" charset="0"/>
              <a:ea typeface="Pretendard Regular" pitchFamily="34" charset="-122"/>
              <a:cs typeface="Pretendard Regular" pitchFamily="34" charset="-120"/>
            </a:endParaRPr>
          </a:p>
          <a:p>
            <a:pPr marL="0" indent="0">
              <a:lnSpc>
                <a:spcPts val="3960"/>
              </a:lnSpc>
              <a:buNone/>
            </a:pP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구성원에게 전하고 싶은 말씀을 적어주세요</a:t>
            </a:r>
            <a:r>
              <a:rPr lang="en-US" altLang="ko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altLang="ko-Kore-KR" sz="2600">
              <a:solidFill>
                <a:srgbClr val="1E1E1E">
                  <a:alpha val="100000"/>
                </a:srgbClr>
              </a:solidFill>
              <a:latin typeface="Pretendard Regular" pitchFamily="34" charset="0"/>
              <a:ea typeface="Pretendard Regular" pitchFamily="34" charset="-122"/>
              <a:cs typeface="Pretendard Regular" pitchFamily="34" charset="-120"/>
            </a:endParaRPr>
          </a:p>
        </p:txBody>
      </p:sp>
      <p:pic>
        <p:nvPicPr>
          <p:cNvPr id="17" name="Image 6" descr="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113" y="3758987"/>
            <a:ext cx="6096762" cy="8128000"/>
          </a:xfrm>
          <a:prstGeom prst="rect">
            <a:avLst/>
          </a:prstGeom>
        </p:spPr>
      </p:pic>
      <p:pic>
        <p:nvPicPr>
          <p:cNvPr id="18" name="Image 7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728" y="3758987"/>
            <a:ext cx="6096762" cy="8128000"/>
          </a:xfrm>
          <a:prstGeom prst="rect">
            <a:avLst/>
          </a:prstGeom>
        </p:spPr>
      </p:pic>
      <p:sp>
        <p:nvSpPr>
          <p:cNvPr id="27" name="Text 7">
            <a:extLst>
              <a:ext uri="{FF2B5EF4-FFF2-40B4-BE49-F238E27FC236}">
                <a16:creationId xmlns:a16="http://schemas.microsoft.com/office/drawing/2014/main" id="{103C6045-0C8A-A864-E9C5-69877C43E9CF}"/>
              </a:ext>
            </a:extLst>
          </p:cNvPr>
          <p:cNvSpPr/>
          <p:nvPr/>
        </p:nvSpPr>
        <p:spPr>
          <a:xfrm>
            <a:off x="15651233" y="5410345"/>
            <a:ext cx="7435828" cy="17187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6000"/>
              </a:lnSpc>
              <a:buNone/>
            </a:pPr>
            <a:r>
              <a:rPr lang="en-US" altLang="ko-KR" sz="4600" b="1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1~2</a:t>
            </a:r>
            <a:r>
              <a:rPr lang="ko-KR" altLang="en-US" sz="4600" b="1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줄의 포부 및 다짐을</a:t>
            </a:r>
            <a:endParaRPr lang="en-US" altLang="ko-KR" sz="4600" b="1"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  <a:p>
            <a:pPr marL="0" indent="0" algn="l">
              <a:lnSpc>
                <a:spcPts val="6000"/>
              </a:lnSpc>
              <a:buNone/>
            </a:pPr>
            <a:r>
              <a:rPr lang="ko-KR" altLang="en-US" sz="4600" b="1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적어주세요</a:t>
            </a:r>
            <a:endParaRPr lang="en-US" sz="4600" b="1"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</p:txBody>
      </p:sp>
      <p:sp>
        <p:nvSpPr>
          <p:cNvPr id="28" name="Text 3">
            <a:extLst>
              <a:ext uri="{FF2B5EF4-FFF2-40B4-BE49-F238E27FC236}">
                <a16:creationId xmlns:a16="http://schemas.microsoft.com/office/drawing/2014/main" id="{0837BD1B-E6E0-7091-CCA4-7F819529D01A}"/>
              </a:ext>
            </a:extLst>
          </p:cNvPr>
          <p:cNvSpPr/>
          <p:nvPr/>
        </p:nvSpPr>
        <p:spPr>
          <a:xfrm>
            <a:off x="1981091" y="2577231"/>
            <a:ext cx="2389027" cy="9567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6000"/>
              </a:lnSpc>
              <a:buNone/>
            </a:pPr>
            <a:r>
              <a:rPr lang="en-US" sz="5400">
                <a:solidFill>
                  <a:srgbClr val="1E1E1E">
                    <a:alpha val="100000"/>
                  </a:srgbClr>
                </a:solidFill>
                <a:latin typeface="Pretendard Bold"/>
                <a:ea typeface="Pretendard Bold" pitchFamily="34" charset="-122"/>
                <a:cs typeface="Pretendard Bold" pitchFamily="34" charset="-120"/>
              </a:rPr>
              <a:t>홍길동</a:t>
            </a:r>
            <a:r>
              <a:rPr lang="en-US" sz="5400">
                <a:solidFill>
                  <a:srgbClr val="1E1E1E">
                    <a:alpha val="100000"/>
                  </a:srgbClr>
                </a:solidFill>
                <a:latin typeface="Pretendard Bold"/>
                <a:ea typeface="Pretendard Regular" pitchFamily="34" charset="-122"/>
                <a:cs typeface="Pretendard Regular" pitchFamily="34" charset="-120"/>
              </a:rPr>
              <a:t>님</a:t>
            </a:r>
            <a:endParaRPr lang="en-US" sz="5400">
              <a:latin typeface="Pretendard Bold"/>
            </a:endParaRPr>
          </a:p>
        </p:txBody>
      </p:sp>
      <p:sp>
        <p:nvSpPr>
          <p:cNvPr id="29" name="Text 5">
            <a:extLst>
              <a:ext uri="{FF2B5EF4-FFF2-40B4-BE49-F238E27FC236}">
                <a16:creationId xmlns:a16="http://schemas.microsoft.com/office/drawing/2014/main" id="{002ECEFA-FDA2-034D-B1BB-63F773C2A8C5}"/>
              </a:ext>
            </a:extLst>
          </p:cNvPr>
          <p:cNvSpPr/>
          <p:nvPr/>
        </p:nvSpPr>
        <p:spPr>
          <a:xfrm>
            <a:off x="4605770" y="2705515"/>
            <a:ext cx="2098331" cy="661143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pPr marL="0" indent="0" algn="l">
              <a:lnSpc>
                <a:spcPts val="6000"/>
              </a:lnSpc>
              <a:buNone/>
            </a:pPr>
            <a:r>
              <a:rPr lang="ko-KR" altLang="en-US" sz="270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/>
                <a:ea typeface="Pretendard Regular"/>
                <a:cs typeface="Pretendard Regular" pitchFamily="34" charset="-120"/>
              </a:rPr>
              <a:t>온라인마케팅셀</a:t>
            </a:r>
            <a:endParaRPr lang="en-US" sz="2700">
              <a:solidFill>
                <a:schemeClr val="tx1">
                  <a:lumMod val="50000"/>
                  <a:lumOff val="50000"/>
                </a:schemeClr>
              </a:solidFill>
              <a:latin typeface="Pretendard Regular"/>
              <a:ea typeface="Pretendard Regular"/>
            </a:endParaRPr>
          </a:p>
        </p:txBody>
      </p:sp>
      <p:sp>
        <p:nvSpPr>
          <p:cNvPr id="23" name="Text 6">
            <a:extLst>
              <a:ext uri="{FF2B5EF4-FFF2-40B4-BE49-F238E27FC236}">
                <a16:creationId xmlns:a16="http://schemas.microsoft.com/office/drawing/2014/main" id="{76BB2C97-11BA-FD93-0B0C-E4C280E599D4}"/>
              </a:ext>
            </a:extLst>
          </p:cNvPr>
          <p:cNvSpPr/>
          <p:nvPr/>
        </p:nvSpPr>
        <p:spPr>
          <a:xfrm>
            <a:off x="15666999" y="4483245"/>
            <a:ext cx="2608059" cy="5376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2800" b="1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한 줄 포부 및 다짐</a:t>
            </a:r>
          </a:p>
        </p:txBody>
      </p:sp>
      <p:sp>
        <p:nvSpPr>
          <p:cNvPr id="3" name="Text 9">
            <a:extLst>
              <a:ext uri="{FF2B5EF4-FFF2-40B4-BE49-F238E27FC236}">
                <a16:creationId xmlns:a16="http://schemas.microsoft.com/office/drawing/2014/main" id="{76E91618-8AA3-CA3E-3A40-785C4561C999}"/>
              </a:ext>
            </a:extLst>
          </p:cNvPr>
          <p:cNvSpPr/>
          <p:nvPr/>
        </p:nvSpPr>
        <p:spPr>
          <a:xfrm>
            <a:off x="3987584" y="417154"/>
            <a:ext cx="8435515" cy="896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560"/>
              </a:lnSpc>
              <a:buNone/>
            </a:pPr>
            <a:r>
              <a:rPr lang="ko-KR" altLang="en-US" sz="4000" dirty="0">
                <a:solidFill>
                  <a:srgbClr val="44474B">
                    <a:alpha val="100000"/>
                  </a:srgb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에이치닷의 새로운 가족을 소개합니다</a:t>
            </a:r>
            <a:endParaRPr lang="en-US" sz="4000" dirty="0"/>
          </a:p>
        </p:txBody>
      </p:sp>
      <p:sp>
        <p:nvSpPr>
          <p:cNvPr id="4" name="Text 10">
            <a:extLst>
              <a:ext uri="{FF2B5EF4-FFF2-40B4-BE49-F238E27FC236}">
                <a16:creationId xmlns:a16="http://schemas.microsoft.com/office/drawing/2014/main" id="{C9BB937E-41AE-21B0-02A4-E62ABD53C506}"/>
              </a:ext>
            </a:extLst>
          </p:cNvPr>
          <p:cNvSpPr/>
          <p:nvPr/>
        </p:nvSpPr>
        <p:spPr>
          <a:xfrm>
            <a:off x="924336" y="449371"/>
            <a:ext cx="3596149" cy="896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560"/>
              </a:lnSpc>
              <a:buNone/>
            </a:pPr>
            <a:r>
              <a:rPr lang="en-US" altLang="ko-KR" sz="4800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Welcome!</a:t>
            </a:r>
            <a:r>
              <a:rPr lang="en-US" sz="4800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 </a:t>
            </a:r>
            <a:endParaRPr lang="en-US" sz="4800" dirty="0">
              <a:solidFill>
                <a:srgbClr val="00D16E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8C5D46E-7950-F487-73DC-2C72142C9968}"/>
              </a:ext>
            </a:extLst>
          </p:cNvPr>
          <p:cNvGrpSpPr/>
          <p:nvPr/>
        </p:nvGrpSpPr>
        <p:grpSpPr>
          <a:xfrm>
            <a:off x="11457254" y="505730"/>
            <a:ext cx="860396" cy="860288"/>
            <a:chOff x="8014702" y="444500"/>
            <a:chExt cx="1016127" cy="1016000"/>
          </a:xfrm>
        </p:grpSpPr>
        <p:sp>
          <p:nvSpPr>
            <p:cNvPr id="8" name="Shape 2">
              <a:extLst>
                <a:ext uri="{FF2B5EF4-FFF2-40B4-BE49-F238E27FC236}">
                  <a16:creationId xmlns:a16="http://schemas.microsoft.com/office/drawing/2014/main" id="{28BEE7A2-8734-17C7-9109-2D7BD02865C7}"/>
                </a:ext>
              </a:extLst>
            </p:cNvPr>
            <p:cNvSpPr/>
            <p:nvPr/>
          </p:nvSpPr>
          <p:spPr>
            <a:xfrm>
              <a:off x="8014702" y="444500"/>
              <a:ext cx="1016127" cy="101600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ko-KR" altLang="en-US">
                <a:latin typeface="Pretendard Bold"/>
              </a:endParaRPr>
            </a:p>
          </p:txBody>
        </p:sp>
        <p:pic>
          <p:nvPicPr>
            <p:cNvPr id="9" name="Image 0" descr=" ">
              <a:extLst>
                <a:ext uri="{FF2B5EF4-FFF2-40B4-BE49-F238E27FC236}">
                  <a16:creationId xmlns:a16="http://schemas.microsoft.com/office/drawing/2014/main" id="{3829E012-FF05-BAC2-0C84-0779DFFFD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79363" y="509166"/>
              <a:ext cx="886801" cy="886693"/>
            </a:xfrm>
            <a:prstGeom prst="rect">
              <a:avLst/>
            </a:prstGeom>
          </p:spPr>
        </p:pic>
        <p:pic>
          <p:nvPicPr>
            <p:cNvPr id="10" name="Image 1" descr=" ">
              <a:extLst>
                <a:ext uri="{FF2B5EF4-FFF2-40B4-BE49-F238E27FC236}">
                  <a16:creationId xmlns:a16="http://schemas.microsoft.com/office/drawing/2014/main" id="{A45FAE84-C592-B0D9-FB9F-32C304724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199343" y="712291"/>
              <a:ext cx="498981" cy="230535"/>
            </a:xfrm>
            <a:prstGeom prst="rect">
              <a:avLst/>
            </a:prstGeom>
          </p:spPr>
        </p:pic>
        <p:pic>
          <p:nvPicPr>
            <p:cNvPr id="14" name="Image 2" descr=" ">
              <a:extLst>
                <a:ext uri="{FF2B5EF4-FFF2-40B4-BE49-F238E27FC236}">
                  <a16:creationId xmlns:a16="http://schemas.microsoft.com/office/drawing/2014/main" id="{691E8385-B654-E6D9-FEF4-5020B9872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217819" y="800919"/>
              <a:ext cx="628186" cy="502518"/>
            </a:xfrm>
            <a:prstGeom prst="rect">
              <a:avLst/>
            </a:prstGeom>
          </p:spPr>
        </p:pic>
        <p:pic>
          <p:nvPicPr>
            <p:cNvPr id="24" name="Image 3" descr=" ">
              <a:extLst>
                <a:ext uri="{FF2B5EF4-FFF2-40B4-BE49-F238E27FC236}">
                  <a16:creationId xmlns:a16="http://schemas.microsoft.com/office/drawing/2014/main" id="{964285C9-D50A-3122-15F1-8CF461E8A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375795" y="601514"/>
              <a:ext cx="50806" cy="92373"/>
            </a:xfrm>
            <a:prstGeom prst="rect">
              <a:avLst/>
            </a:prstGeom>
          </p:spPr>
        </p:pic>
        <p:pic>
          <p:nvPicPr>
            <p:cNvPr id="25" name="Image 4" descr=" ">
              <a:extLst>
                <a:ext uri="{FF2B5EF4-FFF2-40B4-BE49-F238E27FC236}">
                  <a16:creationId xmlns:a16="http://schemas.microsoft.com/office/drawing/2014/main" id="{A2E34999-16E8-532C-6D0A-2081D959D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264101" y="649163"/>
              <a:ext cx="80204" cy="80194"/>
            </a:xfrm>
            <a:prstGeom prst="rect">
              <a:avLst/>
            </a:prstGeom>
          </p:spPr>
        </p:pic>
        <p:pic>
          <p:nvPicPr>
            <p:cNvPr id="26" name="Image 5" descr=" ">
              <a:extLst>
                <a:ext uri="{FF2B5EF4-FFF2-40B4-BE49-F238E27FC236}">
                  <a16:creationId xmlns:a16="http://schemas.microsoft.com/office/drawing/2014/main" id="{C6AC31BA-93F4-D431-CCE7-2C6AA2E68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458088" y="649163"/>
              <a:ext cx="80204" cy="801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823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3">
            <a:extLst>
              <a:ext uri="{FF2B5EF4-FFF2-40B4-BE49-F238E27FC236}">
                <a16:creationId xmlns:a16="http://schemas.microsoft.com/office/drawing/2014/main" id="{0837BD1B-E6E0-7091-CCA4-7F819529D01A}"/>
              </a:ext>
            </a:extLst>
          </p:cNvPr>
          <p:cNvSpPr/>
          <p:nvPr/>
        </p:nvSpPr>
        <p:spPr>
          <a:xfrm>
            <a:off x="1981091" y="2577231"/>
            <a:ext cx="2389027" cy="9567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6000"/>
              </a:lnSpc>
              <a:buNone/>
            </a:pPr>
            <a:r>
              <a:rPr lang="en-US" sz="5400">
                <a:solidFill>
                  <a:srgbClr val="1E1E1E">
                    <a:alpha val="100000"/>
                  </a:srgbClr>
                </a:solidFill>
                <a:latin typeface="Pretendard Bold"/>
                <a:ea typeface="Pretendard Bold" pitchFamily="34" charset="-122"/>
                <a:cs typeface="Pretendard Bold" pitchFamily="34" charset="-120"/>
              </a:rPr>
              <a:t>홍길동</a:t>
            </a:r>
            <a:r>
              <a:rPr lang="en-US" sz="5400">
                <a:solidFill>
                  <a:srgbClr val="1E1E1E">
                    <a:alpha val="100000"/>
                  </a:srgbClr>
                </a:solidFill>
                <a:latin typeface="Pretendard Bold"/>
                <a:ea typeface="Pretendard Regular" pitchFamily="34" charset="-122"/>
                <a:cs typeface="Pretendard Regular" pitchFamily="34" charset="-120"/>
              </a:rPr>
              <a:t>님</a:t>
            </a:r>
            <a:endParaRPr lang="en-US" sz="5400">
              <a:latin typeface="Pretendard Bold"/>
            </a:endParaRPr>
          </a:p>
        </p:txBody>
      </p:sp>
      <p:sp>
        <p:nvSpPr>
          <p:cNvPr id="29" name="Text 5">
            <a:extLst>
              <a:ext uri="{FF2B5EF4-FFF2-40B4-BE49-F238E27FC236}">
                <a16:creationId xmlns:a16="http://schemas.microsoft.com/office/drawing/2014/main" id="{002ECEFA-FDA2-034D-B1BB-63F773C2A8C5}"/>
              </a:ext>
            </a:extLst>
          </p:cNvPr>
          <p:cNvSpPr/>
          <p:nvPr/>
        </p:nvSpPr>
        <p:spPr>
          <a:xfrm>
            <a:off x="4605770" y="2705515"/>
            <a:ext cx="2098331" cy="661143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pPr marL="0" indent="0" algn="l">
              <a:lnSpc>
                <a:spcPts val="6000"/>
              </a:lnSpc>
              <a:buNone/>
            </a:pPr>
            <a:r>
              <a:rPr lang="ko-KR" altLang="en-US" sz="270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/>
                <a:ea typeface="Pretendard Regular"/>
                <a:cs typeface="Pretendard Regular" pitchFamily="34" charset="-120"/>
              </a:rPr>
              <a:t>온라인마케팅셀</a:t>
            </a:r>
            <a:endParaRPr lang="en-US" sz="2700">
              <a:solidFill>
                <a:schemeClr val="tx1">
                  <a:lumMod val="50000"/>
                  <a:lumOff val="50000"/>
                </a:schemeClr>
              </a:solidFill>
              <a:latin typeface="Pretendard Regular"/>
              <a:ea typeface="Pretendard Regular"/>
            </a:endParaRPr>
          </a:p>
        </p:txBody>
      </p:sp>
      <p:sp>
        <p:nvSpPr>
          <p:cNvPr id="23" name="Text 6">
            <a:extLst>
              <a:ext uri="{FF2B5EF4-FFF2-40B4-BE49-F238E27FC236}">
                <a16:creationId xmlns:a16="http://schemas.microsoft.com/office/drawing/2014/main" id="{76BB2C97-11BA-FD93-0B0C-E4C280E599D4}"/>
              </a:ext>
            </a:extLst>
          </p:cNvPr>
          <p:cNvSpPr/>
          <p:nvPr/>
        </p:nvSpPr>
        <p:spPr>
          <a:xfrm>
            <a:off x="15666999" y="4483245"/>
            <a:ext cx="2608059" cy="5376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buNone/>
            </a:pPr>
            <a:r>
              <a:rPr lang="en-US" sz="2800" b="1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한 줄 포부 및 다짐</a:t>
            </a:r>
          </a:p>
        </p:txBody>
      </p:sp>
      <p:sp>
        <p:nvSpPr>
          <p:cNvPr id="3" name="Text 9">
            <a:extLst>
              <a:ext uri="{FF2B5EF4-FFF2-40B4-BE49-F238E27FC236}">
                <a16:creationId xmlns:a16="http://schemas.microsoft.com/office/drawing/2014/main" id="{76E91618-8AA3-CA3E-3A40-785C4561C999}"/>
              </a:ext>
            </a:extLst>
          </p:cNvPr>
          <p:cNvSpPr/>
          <p:nvPr/>
        </p:nvSpPr>
        <p:spPr>
          <a:xfrm>
            <a:off x="3987584" y="417154"/>
            <a:ext cx="8435515" cy="896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560"/>
              </a:lnSpc>
              <a:buNone/>
            </a:pPr>
            <a:r>
              <a:rPr lang="ko-KR" altLang="en-US" sz="4000" dirty="0">
                <a:solidFill>
                  <a:srgbClr val="44474B">
                    <a:alpha val="100000"/>
                  </a:srgbClr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에이치닷의 새로운 가족을 소개합니다</a:t>
            </a:r>
            <a:endParaRPr lang="en-US" sz="4000" dirty="0"/>
          </a:p>
        </p:txBody>
      </p:sp>
      <p:sp>
        <p:nvSpPr>
          <p:cNvPr id="4" name="Text 10">
            <a:extLst>
              <a:ext uri="{FF2B5EF4-FFF2-40B4-BE49-F238E27FC236}">
                <a16:creationId xmlns:a16="http://schemas.microsoft.com/office/drawing/2014/main" id="{C9BB937E-41AE-21B0-02A4-E62ABD53C506}"/>
              </a:ext>
            </a:extLst>
          </p:cNvPr>
          <p:cNvSpPr/>
          <p:nvPr/>
        </p:nvSpPr>
        <p:spPr>
          <a:xfrm>
            <a:off x="924336" y="449371"/>
            <a:ext cx="3596149" cy="896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560"/>
              </a:lnSpc>
              <a:buNone/>
            </a:pPr>
            <a:r>
              <a:rPr lang="en-US" altLang="ko-KR" sz="4800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Welcome!</a:t>
            </a:r>
            <a:r>
              <a:rPr lang="en-US" sz="4800" dirty="0">
                <a:solidFill>
                  <a:srgbClr val="00D16E"/>
                </a:solidFill>
                <a:latin typeface="Pretendard SemiBold" pitchFamily="34" charset="0"/>
                <a:ea typeface="Pretendard SemiBold" pitchFamily="34" charset="-122"/>
                <a:cs typeface="Pretendard SemiBold" pitchFamily="34" charset="-120"/>
              </a:rPr>
              <a:t> </a:t>
            </a:r>
            <a:endParaRPr lang="en-US" sz="4800" dirty="0">
              <a:solidFill>
                <a:srgbClr val="00D16E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8C5D46E-7950-F487-73DC-2C72142C9968}"/>
              </a:ext>
            </a:extLst>
          </p:cNvPr>
          <p:cNvGrpSpPr/>
          <p:nvPr/>
        </p:nvGrpSpPr>
        <p:grpSpPr>
          <a:xfrm>
            <a:off x="11457254" y="505730"/>
            <a:ext cx="860396" cy="860288"/>
            <a:chOff x="8014702" y="444500"/>
            <a:chExt cx="1016127" cy="1016000"/>
          </a:xfrm>
        </p:grpSpPr>
        <p:sp>
          <p:nvSpPr>
            <p:cNvPr id="8" name="Shape 2">
              <a:extLst>
                <a:ext uri="{FF2B5EF4-FFF2-40B4-BE49-F238E27FC236}">
                  <a16:creationId xmlns:a16="http://schemas.microsoft.com/office/drawing/2014/main" id="{28BEE7A2-8734-17C7-9109-2D7BD02865C7}"/>
                </a:ext>
              </a:extLst>
            </p:cNvPr>
            <p:cNvSpPr/>
            <p:nvPr/>
          </p:nvSpPr>
          <p:spPr>
            <a:xfrm>
              <a:off x="8014702" y="444500"/>
              <a:ext cx="1016127" cy="101600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ko-KR" altLang="en-US">
                <a:latin typeface="Pretendard Bold"/>
              </a:endParaRPr>
            </a:p>
          </p:txBody>
        </p:sp>
        <p:pic>
          <p:nvPicPr>
            <p:cNvPr id="9" name="Image 0" descr=" ">
              <a:extLst>
                <a:ext uri="{FF2B5EF4-FFF2-40B4-BE49-F238E27FC236}">
                  <a16:creationId xmlns:a16="http://schemas.microsoft.com/office/drawing/2014/main" id="{3829E012-FF05-BAC2-0C84-0779DFFFD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79363" y="509166"/>
              <a:ext cx="886801" cy="886693"/>
            </a:xfrm>
            <a:prstGeom prst="rect">
              <a:avLst/>
            </a:prstGeom>
          </p:spPr>
        </p:pic>
        <p:pic>
          <p:nvPicPr>
            <p:cNvPr id="10" name="Image 1" descr=" ">
              <a:extLst>
                <a:ext uri="{FF2B5EF4-FFF2-40B4-BE49-F238E27FC236}">
                  <a16:creationId xmlns:a16="http://schemas.microsoft.com/office/drawing/2014/main" id="{A45FAE84-C592-B0D9-FB9F-32C304724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99343" y="712291"/>
              <a:ext cx="498981" cy="230535"/>
            </a:xfrm>
            <a:prstGeom prst="rect">
              <a:avLst/>
            </a:prstGeom>
          </p:spPr>
        </p:pic>
        <p:pic>
          <p:nvPicPr>
            <p:cNvPr id="14" name="Image 2" descr=" ">
              <a:extLst>
                <a:ext uri="{FF2B5EF4-FFF2-40B4-BE49-F238E27FC236}">
                  <a16:creationId xmlns:a16="http://schemas.microsoft.com/office/drawing/2014/main" id="{691E8385-B654-E6D9-FEF4-5020B9872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217819" y="800919"/>
              <a:ext cx="628186" cy="502518"/>
            </a:xfrm>
            <a:prstGeom prst="rect">
              <a:avLst/>
            </a:prstGeom>
          </p:spPr>
        </p:pic>
        <p:pic>
          <p:nvPicPr>
            <p:cNvPr id="24" name="Image 3" descr=" ">
              <a:extLst>
                <a:ext uri="{FF2B5EF4-FFF2-40B4-BE49-F238E27FC236}">
                  <a16:creationId xmlns:a16="http://schemas.microsoft.com/office/drawing/2014/main" id="{964285C9-D50A-3122-15F1-8CF461E8A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375795" y="601514"/>
              <a:ext cx="50806" cy="92373"/>
            </a:xfrm>
            <a:prstGeom prst="rect">
              <a:avLst/>
            </a:prstGeom>
          </p:spPr>
        </p:pic>
        <p:pic>
          <p:nvPicPr>
            <p:cNvPr id="25" name="Image 4" descr=" ">
              <a:extLst>
                <a:ext uri="{FF2B5EF4-FFF2-40B4-BE49-F238E27FC236}">
                  <a16:creationId xmlns:a16="http://schemas.microsoft.com/office/drawing/2014/main" id="{A2E34999-16E8-532C-6D0A-2081D959D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264101" y="649163"/>
              <a:ext cx="80204" cy="80194"/>
            </a:xfrm>
            <a:prstGeom prst="rect">
              <a:avLst/>
            </a:prstGeom>
          </p:spPr>
        </p:pic>
        <p:pic>
          <p:nvPicPr>
            <p:cNvPr id="26" name="Image 5" descr=" ">
              <a:extLst>
                <a:ext uri="{FF2B5EF4-FFF2-40B4-BE49-F238E27FC236}">
                  <a16:creationId xmlns:a16="http://schemas.microsoft.com/office/drawing/2014/main" id="{C6AC31BA-93F4-D431-CCE7-2C6AA2E68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458088" y="649163"/>
              <a:ext cx="80204" cy="80194"/>
            </a:xfrm>
            <a:prstGeom prst="rect">
              <a:avLst/>
            </a:prstGeom>
          </p:spPr>
        </p:pic>
      </p:grpSp>
      <p:pic>
        <p:nvPicPr>
          <p:cNvPr id="2" name="Image 6" descr=" ">
            <a:extLst>
              <a:ext uri="{FF2B5EF4-FFF2-40B4-BE49-F238E27FC236}">
                <a16:creationId xmlns:a16="http://schemas.microsoft.com/office/drawing/2014/main" id="{65989A56-0A57-B79B-19A8-4F7A6F8A980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01113" y="3746109"/>
            <a:ext cx="6096762" cy="8128000"/>
          </a:xfrm>
          <a:prstGeom prst="rect">
            <a:avLst/>
          </a:prstGeom>
        </p:spPr>
      </p:pic>
      <p:pic>
        <p:nvPicPr>
          <p:cNvPr id="5" name="Image 7" descr=" ">
            <a:extLst>
              <a:ext uri="{FF2B5EF4-FFF2-40B4-BE49-F238E27FC236}">
                <a16:creationId xmlns:a16="http://schemas.microsoft.com/office/drawing/2014/main" id="{6E655588-F81B-1D8E-DA94-EBBD88C2315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534728" y="3746109"/>
            <a:ext cx="6096762" cy="8128000"/>
          </a:xfrm>
          <a:prstGeom prst="rect">
            <a:avLst/>
          </a:prstGeom>
        </p:spPr>
      </p:pic>
      <p:sp>
        <p:nvSpPr>
          <p:cNvPr id="11" name="Text 7">
            <a:extLst>
              <a:ext uri="{FF2B5EF4-FFF2-40B4-BE49-F238E27FC236}">
                <a16:creationId xmlns:a16="http://schemas.microsoft.com/office/drawing/2014/main" id="{1FD4D474-D222-F510-8627-AAB829336A8B}"/>
              </a:ext>
            </a:extLst>
          </p:cNvPr>
          <p:cNvSpPr/>
          <p:nvPr/>
        </p:nvSpPr>
        <p:spPr>
          <a:xfrm>
            <a:off x="15667000" y="5410345"/>
            <a:ext cx="7435828" cy="171873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6000"/>
              </a:lnSpc>
              <a:buNone/>
            </a:pPr>
            <a:r>
              <a:rPr lang="ko-KR" altLang="en-US" sz="4600" b="1">
                <a:solidFill>
                  <a:srgbClr val="1E1E1E">
                    <a:alpha val="100000"/>
                  </a:srgb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우리 기업과 함께</a:t>
            </a:r>
            <a:endParaRPr lang="en-US" altLang="ko-KR" sz="4600" b="1">
              <a:solidFill>
                <a:srgbClr val="1E1E1E">
                  <a:alpha val="100000"/>
                </a:srgbClr>
              </a:solidFill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  <a:p>
            <a:pPr marL="0" indent="0" algn="l">
              <a:lnSpc>
                <a:spcPts val="6000"/>
              </a:lnSpc>
              <a:buNone/>
            </a:pPr>
            <a:r>
              <a:rPr lang="ko-KR" altLang="en-US" sz="4600" b="1">
                <a:solidFill>
                  <a:srgbClr val="1E1E1E">
                    <a:alpha val="100000"/>
                  </a:srgb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행복한 세상을 만들겠습니다</a:t>
            </a:r>
            <a:r>
              <a:rPr lang="en-US" altLang="ko-KR" sz="4600" b="1">
                <a:solidFill>
                  <a:srgbClr val="1E1E1E">
                    <a:alpha val="100000"/>
                  </a:srgbClr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.</a:t>
            </a:r>
            <a:endParaRPr lang="en-US" sz="4600" b="1"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7003C605-8F4C-C871-E0B8-7333DCFDC99A}"/>
              </a:ext>
            </a:extLst>
          </p:cNvPr>
          <p:cNvSpPr/>
          <p:nvPr/>
        </p:nvSpPr>
        <p:spPr>
          <a:xfrm>
            <a:off x="15666999" y="7848744"/>
            <a:ext cx="7435828" cy="350537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960"/>
              </a:lnSpc>
              <a:buNone/>
            </a:pP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낯선 곳으로 여행을 떠날 때의 설렘처럼</a:t>
            </a:r>
            <a:endParaRPr lang="en-US" altLang="ko-Kore-KR" sz="2600"/>
          </a:p>
          <a:p>
            <a:pPr marL="0" indent="0">
              <a:lnSpc>
                <a:spcPts val="3960"/>
              </a:lnSpc>
              <a:buNone/>
            </a:pP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내일이 기다려지는 행복한 매일을</a:t>
            </a: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살아가고자 합니다.</a:t>
            </a:r>
          </a:p>
          <a:p>
            <a:pPr marL="0" indent="0">
              <a:lnSpc>
                <a:spcPts val="3960"/>
              </a:lnSpc>
              <a:buNone/>
            </a:pP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앞으로 </a:t>
            </a: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이 곳</a:t>
            </a: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에서 겸손한 </a:t>
            </a:r>
            <a:r>
              <a:rPr lang="en-US" altLang="ko-Kore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자세로</a:t>
            </a:r>
            <a:r>
              <a:rPr lang="ko-KR" altLang="en-US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altLang="ko-Kore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배우며</a:t>
            </a:r>
          </a:p>
          <a:p>
            <a:pPr marL="0" indent="0">
              <a:lnSpc>
                <a:spcPts val="3960"/>
              </a:lnSpc>
              <a:buNone/>
            </a:pPr>
            <a:r>
              <a:rPr lang="en-US" altLang="ko-Kore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함께</a:t>
            </a:r>
            <a:r>
              <a:rPr lang="en-US" altLang="ko-Kore-KR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일하고 싶은 사람으로</a:t>
            </a:r>
            <a:r>
              <a:rPr lang="ko-KR" altLang="en-US" sz="2600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altLang="ko-Kore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성장하겠습니다</a:t>
            </a:r>
            <a:r>
              <a:rPr lang="en-US" altLang="ko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</a:p>
          <a:p>
            <a:pPr marL="0" indent="0">
              <a:lnSpc>
                <a:spcPts val="3960"/>
              </a:lnSpc>
              <a:buNone/>
            </a:pPr>
            <a:endParaRPr lang="en-US" altLang="ko-Kore-KR" sz="2600" err="1">
              <a:solidFill>
                <a:srgbClr val="1E1E1E">
                  <a:alpha val="100000"/>
                </a:srgbClr>
              </a:solidFill>
              <a:latin typeface="Pretendard Regular" pitchFamily="34" charset="0"/>
              <a:ea typeface="Pretendard Regular" pitchFamily="34" charset="-122"/>
              <a:cs typeface="Pretendard Regular" pitchFamily="34" charset="-120"/>
            </a:endParaRPr>
          </a:p>
          <a:p>
            <a:pPr marL="0" indent="0">
              <a:lnSpc>
                <a:spcPts val="3960"/>
              </a:lnSpc>
              <a:buNone/>
            </a:pPr>
            <a:r>
              <a:rPr lang="ko-KR" altLang="en-US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잘 부탁드립니다 </a:t>
            </a:r>
            <a:r>
              <a:rPr lang="en-US" altLang="ko-KR" sz="2600" err="1">
                <a:solidFill>
                  <a:srgbClr val="1E1E1E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:)</a:t>
            </a:r>
            <a:endParaRPr lang="en-US" altLang="ko-Kore-KR" sz="2600">
              <a:solidFill>
                <a:srgbClr val="1E1E1E">
                  <a:alpha val="100000"/>
                </a:srgbClr>
              </a:solidFill>
              <a:latin typeface="Pretendard Regular" pitchFamily="34" charset="0"/>
              <a:ea typeface="Pretendard Regular" pitchFamily="34" charset="-122"/>
              <a:cs typeface="Pretendard Regular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799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82</Words>
  <Application>Microsoft Office PowerPoint</Application>
  <PresentationFormat>사용자 지정</PresentationFormat>
  <Paragraphs>24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Pretendard Bold</vt:lpstr>
      <vt:lpstr>Pretendard Regular</vt:lpstr>
      <vt:lpstr>Pretendard SemiBold</vt:lpstr>
      <vt:lpstr>Arial</vt:lpstr>
      <vt:lpstr>Office Theme</vt:lpstr>
      <vt:lpstr>PowerPoint 프레젠테이션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MAT 심재헌</cp:lastModifiedBy>
  <cp:revision>26</cp:revision>
  <dcterms:created xsi:type="dcterms:W3CDTF">2023-09-11T06:56:40Z</dcterms:created>
  <dcterms:modified xsi:type="dcterms:W3CDTF">2024-08-20T02:02:09Z</dcterms:modified>
</cp:coreProperties>
</file>