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1B69F222-854D-7044-95CA-E0EAAB89BF99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6"/>
    <a:srgbClr val="FAFDFF"/>
    <a:srgbClr val="FFFFFF"/>
    <a:srgbClr val="F6FFF5"/>
    <a:srgbClr val="E6FBF1"/>
    <a:srgbClr val="00D16E"/>
    <a:srgbClr val="00BE63"/>
    <a:srgbClr val="00944D"/>
    <a:srgbClr val="5F21C7"/>
    <a:srgbClr val="008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11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 심재헌" userId="3dd834a2-546f-4b83-8b03-5358ab929b14" providerId="ADAL" clId="{A90B8E71-56E7-411A-AB40-314CE5327050}"/>
    <pc:docChg chg="delSld delSection modSection">
      <pc:chgData name="MAT 심재헌" userId="3dd834a2-546f-4b83-8b03-5358ab929b14" providerId="ADAL" clId="{A90B8E71-56E7-411A-AB40-314CE5327050}" dt="2024-08-20T02:02:45.001" v="1" actId="47"/>
      <pc:docMkLst>
        <pc:docMk/>
      </pc:docMkLst>
      <pc:sldChg chg="del">
        <pc:chgData name="MAT 심재헌" userId="3dd834a2-546f-4b83-8b03-5358ab929b14" providerId="ADAL" clId="{A90B8E71-56E7-411A-AB40-314CE5327050}" dt="2024-08-20T02:02:42.021" v="0" actId="47"/>
        <pc:sldMkLst>
          <pc:docMk/>
          <pc:sldMk cId="2341436781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88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id="{BB0A3C5C-3958-DCCD-BC18-B7C3FEE68B32}"/>
              </a:ext>
            </a:extLst>
          </p:cNvPr>
          <p:cNvSpPr/>
          <p:nvPr/>
        </p:nvSpPr>
        <p:spPr>
          <a:xfrm>
            <a:off x="0" y="0"/>
            <a:ext cx="9867014" cy="13716001"/>
          </a:xfrm>
          <a:prstGeom prst="rect">
            <a:avLst/>
          </a:prstGeom>
          <a:solidFill>
            <a:srgbClr val="F5F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" name="Text 2"/>
          <p:cNvSpPr/>
          <p:nvPr/>
        </p:nvSpPr>
        <p:spPr>
          <a:xfrm>
            <a:off x="1322881" y="2774914"/>
            <a:ext cx="5021361" cy="956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3200" dirty="0">
                <a:solidFill>
                  <a:srgbClr val="1E1E1E">
                    <a:alpha val="100000"/>
                  </a:srgb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사원증 예시</a:t>
            </a:r>
            <a:endParaRPr lang="en-US" sz="32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43221" y="9076883"/>
            <a:ext cx="8093577" cy="24087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lvl="1" indent="-342900" algn="l">
              <a:lnSpc>
                <a:spcPts val="3560"/>
              </a:lnSpc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손이 얼굴을 너무 가리면 안돼요.</a:t>
            </a:r>
          </a:p>
          <a:p>
            <a:pPr marL="685800" lvl="1" indent="-342900" algn="l">
              <a:lnSpc>
                <a:spcPts val="3560"/>
              </a:lnSpc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일부러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인상쓰면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안돼요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685800" lvl="1" indent="-342900" algn="l">
              <a:lnSpc>
                <a:spcPts val="3560"/>
              </a:lnSpc>
              <a:buSzPct val="100000"/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깔끔한/단정한 복장으로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자유롭</a:t>
            </a:r>
            <a:r>
              <a:rPr lang="ko-KR" alt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게 착용해주세요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</a:rPr>
              <a:t>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479C3BD-E2BF-9263-5D2C-EB6DEE99B85A}"/>
              </a:ext>
            </a:extLst>
          </p:cNvPr>
          <p:cNvGrpSpPr/>
          <p:nvPr/>
        </p:nvGrpSpPr>
        <p:grpSpPr>
          <a:xfrm>
            <a:off x="6476083" y="691025"/>
            <a:ext cx="698587" cy="698500"/>
            <a:chOff x="6776450" y="-4587965"/>
            <a:chExt cx="762095" cy="762000"/>
          </a:xfrm>
        </p:grpSpPr>
        <p:pic>
          <p:nvPicPr>
            <p:cNvPr id="82" name="Image 26" descr=" 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450" y="-4587965"/>
              <a:ext cx="762095" cy="762000"/>
            </a:xfrm>
            <a:prstGeom prst="rect">
              <a:avLst/>
            </a:prstGeom>
          </p:spPr>
        </p:pic>
        <p:pic>
          <p:nvPicPr>
            <p:cNvPr id="83" name="Image 27" descr=" 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5834" y="-4445090"/>
              <a:ext cx="603325" cy="476250"/>
            </a:xfrm>
            <a:prstGeom prst="rect">
              <a:avLst/>
            </a:prstGeom>
          </p:spPr>
        </p:pic>
        <p:pic>
          <p:nvPicPr>
            <p:cNvPr id="84" name="Image 28" descr=" 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30481" y="-4302215"/>
              <a:ext cx="254032" cy="254000"/>
            </a:xfrm>
            <a:prstGeom prst="rect">
              <a:avLst/>
            </a:prstGeom>
          </p:spPr>
        </p:pic>
        <p:pic>
          <p:nvPicPr>
            <p:cNvPr id="85" name="Image 29" descr=" 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04681" y="-4328012"/>
              <a:ext cx="305632" cy="305594"/>
            </a:xfrm>
            <a:prstGeom prst="rect">
              <a:avLst/>
            </a:prstGeom>
          </p:spPr>
        </p:pic>
        <p:pic>
          <p:nvPicPr>
            <p:cNvPr id="86" name="Image 30" descr=" 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32144" y="-4302215"/>
              <a:ext cx="63508" cy="63500"/>
            </a:xfrm>
            <a:prstGeom prst="rect">
              <a:avLst/>
            </a:prstGeom>
          </p:spPr>
        </p:pic>
      </p:grpSp>
      <p:sp>
        <p:nvSpPr>
          <p:cNvPr id="5" name="Text 1">
            <a:extLst>
              <a:ext uri="{FF2B5EF4-FFF2-40B4-BE49-F238E27FC236}">
                <a16:creationId xmlns:a16="http://schemas.microsoft.com/office/drawing/2014/main" id="{BDBE6076-20D3-D875-7456-DCFD412CC4EA}"/>
              </a:ext>
            </a:extLst>
          </p:cNvPr>
          <p:cNvSpPr/>
          <p:nvPr/>
        </p:nvSpPr>
        <p:spPr>
          <a:xfrm>
            <a:off x="1266655" y="725556"/>
            <a:ext cx="5088210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3600" b="1">
                <a:solidFill>
                  <a:srgbClr val="00BE63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에이치닷 </a:t>
            </a:r>
            <a:r>
              <a:rPr lang="ko-KR" altLang="en-US" sz="3600" b="1"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사원증 촬영 가이드</a:t>
            </a:r>
            <a:endParaRPr lang="en-US" sz="3600" b="1"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pic>
        <p:nvPicPr>
          <p:cNvPr id="3" name="그림 2" descr="인간의 얼굴, 의류, 사람, 미소이(가) 표시된 사진&#10;&#10;자동 생성된 설명">
            <a:extLst>
              <a:ext uri="{FF2B5EF4-FFF2-40B4-BE49-F238E27FC236}">
                <a16:creationId xmlns:a16="http://schemas.microsoft.com/office/drawing/2014/main" id="{08F9D237-FCC7-3DD6-EA3A-CD33BD9DFA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01477" y="1782154"/>
            <a:ext cx="11012338" cy="10192485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AF67A59D-ADD5-BB81-3595-FEA7EC23040C}"/>
              </a:ext>
            </a:extLst>
          </p:cNvPr>
          <p:cNvGrpSpPr/>
          <p:nvPr/>
        </p:nvGrpSpPr>
        <p:grpSpPr>
          <a:xfrm>
            <a:off x="1266655" y="3830390"/>
            <a:ext cx="7424847" cy="5127614"/>
            <a:chOff x="-515337" y="3818654"/>
            <a:chExt cx="8440897" cy="5829300"/>
          </a:xfrm>
        </p:grpSpPr>
        <p:pic>
          <p:nvPicPr>
            <p:cNvPr id="17" name="그림 16" descr="인간의 얼굴, 사람, 미소, 의류이(가) 표시된 사진&#10;&#10;자동 생성된 설명">
              <a:extLst>
                <a:ext uri="{FF2B5EF4-FFF2-40B4-BE49-F238E27FC236}">
                  <a16:creationId xmlns:a16="http://schemas.microsoft.com/office/drawing/2014/main" id="{609F0A0A-9F02-A80C-FE6F-F664287E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515337" y="3818654"/>
              <a:ext cx="4114800" cy="5829300"/>
            </a:xfrm>
            <a:prstGeom prst="rect">
              <a:avLst/>
            </a:prstGeom>
          </p:spPr>
        </p:pic>
        <p:pic>
          <p:nvPicPr>
            <p:cNvPr id="19" name="그림 18" descr="텍스트, 인간의 얼굴, 스크린샷, 사람이(가) 표시된 사진&#10;&#10;자동 생성된 설명">
              <a:extLst>
                <a:ext uri="{FF2B5EF4-FFF2-40B4-BE49-F238E27FC236}">
                  <a16:creationId xmlns:a16="http://schemas.microsoft.com/office/drawing/2014/main" id="{B87E9833-3D21-EE11-C493-63735F5CD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810760" y="3818654"/>
              <a:ext cx="4114800" cy="5829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25</Words>
  <Application>Microsoft Office PowerPoint</Application>
  <PresentationFormat>사용자 지정</PresentationFormat>
  <Paragraphs>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Pretendard Medium</vt:lpstr>
      <vt:lpstr>Pretendard SemiBold</vt:lpstr>
      <vt:lpstr>Arial</vt:lpstr>
      <vt:lpstr>Office Theme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MAT 심재헌</cp:lastModifiedBy>
  <cp:revision>19</cp:revision>
  <dcterms:created xsi:type="dcterms:W3CDTF">2023-09-11T07:00:50Z</dcterms:created>
  <dcterms:modified xsi:type="dcterms:W3CDTF">2024-08-20T02:02:52Z</dcterms:modified>
</cp:coreProperties>
</file>