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"/>
  </p:notesMasterIdLst>
  <p:sldIdLst>
    <p:sldId id="266" r:id="rId2"/>
    <p:sldId id="264" r:id="rId3"/>
    <p:sldId id="265" r:id="rId4"/>
  </p:sldIdLst>
  <p:sldSz cx="24387175" cy="13716000"/>
  <p:notesSz cx="13716000" cy="24387175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23242A7E-A96B-084B-953E-D5F34DDBF15C}">
          <p14:sldIdLst>
            <p14:sldId id="266"/>
            <p14:sldId id="264"/>
            <p14:sldId id="26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D16E"/>
    <a:srgbClr val="009A5F"/>
    <a:srgbClr val="F5F5F6"/>
    <a:srgbClr val="F2F2F2"/>
    <a:srgbClr val="F6FFFB"/>
    <a:srgbClr val="FBFBFB"/>
    <a:srgbClr val="D8D8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266"/>
    <p:restoredTop sz="94610"/>
  </p:normalViewPr>
  <p:slideViewPr>
    <p:cSldViewPr snapToGrid="0" snapToObjects="1">
      <p:cViewPr varScale="1">
        <p:scale>
          <a:sx n="56" d="100"/>
          <a:sy n="56" d="100"/>
        </p:scale>
        <p:origin x="114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10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T 심재헌" userId="3dd834a2-546f-4b83-8b03-5358ab929b14" providerId="ADAL" clId="{7AB2B3C2-83E3-4E99-9336-FCBCD64617A9}"/>
    <pc:docChg chg="delSld delSection modSection">
      <pc:chgData name="MAT 심재헌" userId="3dd834a2-546f-4b83-8b03-5358ab929b14" providerId="ADAL" clId="{7AB2B3C2-83E3-4E99-9336-FCBCD64617A9}" dt="2024-08-20T02:03:27.001" v="0" actId="47"/>
      <pc:docMkLst>
        <pc:docMk/>
      </pc:docMkLst>
      <pc:sldChg chg="del">
        <pc:chgData name="MAT 심재헌" userId="3dd834a2-546f-4b83-8b03-5358ab929b14" providerId="ADAL" clId="{7AB2B3C2-83E3-4E99-9336-FCBCD64617A9}" dt="2024-08-20T02:03:27.001" v="0" actId="47"/>
        <pc:sldMkLst>
          <pc:docMk/>
          <pc:sldMk cId="1839674157" sldId="259"/>
        </pc:sldMkLst>
      </pc:sldChg>
      <pc:sldChg chg="del">
        <pc:chgData name="MAT 심재헌" userId="3dd834a2-546f-4b83-8b03-5358ab929b14" providerId="ADAL" clId="{7AB2B3C2-83E3-4E99-9336-FCBCD64617A9}" dt="2024-08-20T02:03:27.001" v="0" actId="47"/>
        <pc:sldMkLst>
          <pc:docMk/>
          <pc:sldMk cId="4172116319" sldId="260"/>
        </pc:sldMkLst>
      </pc:sldChg>
      <pc:sldChg chg="del">
        <pc:chgData name="MAT 심재헌" userId="3dd834a2-546f-4b83-8b03-5358ab929b14" providerId="ADAL" clId="{7AB2B3C2-83E3-4E99-9336-FCBCD64617A9}" dt="2024-08-20T02:03:27.001" v="0" actId="47"/>
        <pc:sldMkLst>
          <pc:docMk/>
          <pc:sldMk cId="4238018748" sldId="26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70006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6913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5512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218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3.png"/><Relationship Id="rId18" Type="http://schemas.openxmlformats.org/officeDocument/2006/relationships/image" Target="../media/image1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6.svg"/><Relationship Id="rId20" Type="http://schemas.openxmlformats.org/officeDocument/2006/relationships/image" Target="../media/image20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svg"/><Relationship Id="rId19" Type="http://schemas.openxmlformats.org/officeDocument/2006/relationships/image" Target="../media/image19.png"/><Relationship Id="rId4" Type="http://schemas.openxmlformats.org/officeDocument/2006/relationships/image" Target="../media/image4.svg"/><Relationship Id="rId9" Type="http://schemas.openxmlformats.org/officeDocument/2006/relationships/image" Target="../media/image9.png"/><Relationship Id="rId14" Type="http://schemas.openxmlformats.org/officeDocument/2006/relationships/image" Target="../media/image1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0">
            <a:extLst>
              <a:ext uri="{FF2B5EF4-FFF2-40B4-BE49-F238E27FC236}">
                <a16:creationId xmlns:a16="http://schemas.microsoft.com/office/drawing/2014/main" id="{0AC0F4CF-9014-91D9-DA1A-9B84A5A8E6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47" r="24365"/>
          <a:stretch/>
        </p:blipFill>
        <p:spPr>
          <a:xfrm>
            <a:off x="11584654" y="758681"/>
            <a:ext cx="12202518" cy="12199810"/>
          </a:xfrm>
          <a:prstGeom prst="roundRect">
            <a:avLst>
              <a:gd name="adj" fmla="val 2496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34" name="Text 28">
            <a:extLst>
              <a:ext uri="{FF2B5EF4-FFF2-40B4-BE49-F238E27FC236}">
                <a16:creationId xmlns:a16="http://schemas.microsoft.com/office/drawing/2014/main" id="{1B1EA7B3-E34E-6949-73F7-B46E7B0D8291}"/>
              </a:ext>
            </a:extLst>
          </p:cNvPr>
          <p:cNvSpPr/>
          <p:nvPr/>
        </p:nvSpPr>
        <p:spPr>
          <a:xfrm>
            <a:off x="1225702" y="2641253"/>
            <a:ext cx="8565950" cy="2462213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 algn="l">
              <a:buNone/>
            </a:pPr>
            <a:r>
              <a:rPr lang="ko-KR" altLang="en-US" sz="8000" dirty="0">
                <a:latin typeface="Pretendard Bold" pitchFamily="34" charset="0"/>
                <a:ea typeface="Pretendard Bold" pitchFamily="34" charset="-122"/>
                <a:cs typeface="Pretendard Bold" pitchFamily="34" charset="-120"/>
              </a:rPr>
              <a:t>에이치닷</a:t>
            </a:r>
            <a:endParaRPr lang="en-US" sz="8000" dirty="0"/>
          </a:p>
          <a:p>
            <a:pPr marL="0" indent="0" algn="l">
              <a:buNone/>
            </a:pPr>
            <a:r>
              <a:rPr lang="ko-KR" altLang="en-US" sz="8000" dirty="0" err="1">
                <a:latin typeface="Pretendard Bold" pitchFamily="34" charset="0"/>
                <a:ea typeface="Pretendard Bold" pitchFamily="34" charset="-122"/>
                <a:cs typeface="Pretendard Bold" pitchFamily="34" charset="-120"/>
              </a:rPr>
              <a:t>생활 안내서</a:t>
            </a:r>
            <a:endParaRPr lang="en-US" sz="8000" dirty="0"/>
          </a:p>
        </p:txBody>
      </p:sp>
      <p:sp>
        <p:nvSpPr>
          <p:cNvPr id="99" name="Text 2">
            <a:extLst>
              <a:ext uri="{FF2B5EF4-FFF2-40B4-BE49-F238E27FC236}">
                <a16:creationId xmlns:a16="http://schemas.microsoft.com/office/drawing/2014/main" id="{7E9848EC-1855-CE27-B434-76EBBABBBFFC}"/>
              </a:ext>
            </a:extLst>
          </p:cNvPr>
          <p:cNvSpPr/>
          <p:nvPr/>
        </p:nvSpPr>
        <p:spPr>
          <a:xfrm>
            <a:off x="911452" y="10769352"/>
            <a:ext cx="3188098" cy="27033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857250" lvl="1" indent="-514350" algn="l">
              <a:lnSpc>
                <a:spcPts val="3580"/>
              </a:lnSpc>
              <a:buSzPct val="100000"/>
              <a:buFont typeface="+mj-lt"/>
              <a:buAutoNum type="arabicPeriod"/>
            </a:pPr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셔틀버스 안내</a:t>
            </a:r>
          </a:p>
          <a:p>
            <a:pPr marL="857250" lvl="1" indent="-514350" algn="l">
              <a:lnSpc>
                <a:spcPts val="3580"/>
              </a:lnSpc>
              <a:buSzPct val="100000"/>
              <a:buFont typeface="+mj-lt"/>
              <a:buAutoNum type="arabicPeriod"/>
            </a:pPr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자가용 이용 안내</a:t>
            </a:r>
          </a:p>
          <a:p>
            <a:pPr marL="857250" lvl="1" indent="-514350" algn="l">
              <a:lnSpc>
                <a:spcPts val="3580"/>
              </a:lnSpc>
              <a:buSzPct val="100000"/>
              <a:buFont typeface="+mj-lt"/>
              <a:buAutoNum type="arabicPeriod"/>
            </a:pPr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복장 안내</a:t>
            </a:r>
          </a:p>
          <a:p>
            <a:pPr marL="857250" lvl="1" indent="-514350" algn="l">
              <a:lnSpc>
                <a:spcPts val="3580"/>
              </a:lnSpc>
              <a:buSzPct val="100000"/>
              <a:buFont typeface="+mj-lt"/>
              <a:buAutoNum type="arabicPeriod"/>
            </a:pPr>
            <a:r>
              <a:rPr lang="en-US" sz="2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식사</a:t>
            </a:r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 </a:t>
            </a:r>
            <a:r>
              <a:rPr lang="en-US" sz="2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안내</a:t>
            </a:r>
            <a:endParaRPr lang="en-US" sz="2600" dirty="0">
              <a:solidFill>
                <a:schemeClr val="tx1">
                  <a:lumMod val="65000"/>
                  <a:lumOff val="35000"/>
                </a:schemeClr>
              </a:solidFill>
              <a:latin typeface="Pretendard Medium" panose="02000503000000020004" pitchFamily="2" charset="-127"/>
              <a:ea typeface="Pretendard Medium" panose="02000503000000020004" pitchFamily="2" charset="-127"/>
              <a:cs typeface="Pretendard Medium" panose="02000503000000020004" pitchFamily="2" charset="-127"/>
            </a:endParaRPr>
          </a:p>
        </p:txBody>
      </p:sp>
      <p:pic>
        <p:nvPicPr>
          <p:cNvPr id="130" name="그림 129" descr="스크린샷, 그래픽, 일렉트릭 블루, 상징이(가) 표시된 사진&#10;&#10;자동 생성된 설명">
            <a:extLst>
              <a:ext uri="{FF2B5EF4-FFF2-40B4-BE49-F238E27FC236}">
                <a16:creationId xmlns:a16="http://schemas.microsoft.com/office/drawing/2014/main" id="{F99660F3-E8A4-7AD2-0299-36F4F49019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2164" y="1047646"/>
            <a:ext cx="1493337" cy="1493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0756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1">
            <a:extLst>
              <a:ext uri="{FF2B5EF4-FFF2-40B4-BE49-F238E27FC236}">
                <a16:creationId xmlns:a16="http://schemas.microsoft.com/office/drawing/2014/main" id="{3F04A820-EE46-7563-DF76-26E2CEAF433E}"/>
              </a:ext>
            </a:extLst>
          </p:cNvPr>
          <p:cNvSpPr/>
          <p:nvPr/>
        </p:nvSpPr>
        <p:spPr>
          <a:xfrm>
            <a:off x="9275547" y="7236042"/>
            <a:ext cx="8930627" cy="5749728"/>
          </a:xfrm>
          <a:prstGeom prst="roundRect">
            <a:avLst>
              <a:gd name="adj" fmla="val 2717"/>
            </a:avLst>
          </a:prstGeom>
          <a:solidFill>
            <a:schemeClr val="bg1">
              <a:lumMod val="95000"/>
              <a:alpha val="56078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20" name="Shape 11">
            <a:extLst>
              <a:ext uri="{FF2B5EF4-FFF2-40B4-BE49-F238E27FC236}">
                <a16:creationId xmlns:a16="http://schemas.microsoft.com/office/drawing/2014/main" id="{1B55DD76-061A-E8DB-9B75-D14C608394C4}"/>
              </a:ext>
            </a:extLst>
          </p:cNvPr>
          <p:cNvSpPr/>
          <p:nvPr/>
        </p:nvSpPr>
        <p:spPr>
          <a:xfrm>
            <a:off x="9275547" y="767002"/>
            <a:ext cx="8930627" cy="6125897"/>
          </a:xfrm>
          <a:prstGeom prst="roundRect">
            <a:avLst>
              <a:gd name="adj" fmla="val 2487"/>
            </a:avLst>
          </a:prstGeom>
          <a:solidFill>
            <a:schemeClr val="bg1">
              <a:lumMod val="95000"/>
              <a:alpha val="56078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7" name="Text 4"/>
          <p:cNvSpPr/>
          <p:nvPr/>
        </p:nvSpPr>
        <p:spPr>
          <a:xfrm>
            <a:off x="7728025" y="755274"/>
            <a:ext cx="1405642" cy="6434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400" dirty="0">
                <a:solidFill>
                  <a:srgbClr val="44474B">
                    <a:alpha val="100000"/>
                  </a:srgbClr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출근노선</a:t>
            </a:r>
            <a:endParaRPr lang="en-US" sz="2400" dirty="0"/>
          </a:p>
        </p:txBody>
      </p:sp>
      <p:sp>
        <p:nvSpPr>
          <p:cNvPr id="8" name="Text 5"/>
          <p:cNvSpPr/>
          <p:nvPr/>
        </p:nvSpPr>
        <p:spPr>
          <a:xfrm>
            <a:off x="18911834" y="750790"/>
            <a:ext cx="1408991" cy="6479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400" dirty="0">
                <a:solidFill>
                  <a:srgbClr val="44474B">
                    <a:alpha val="100000"/>
                  </a:srgbClr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정류장</a:t>
            </a:r>
            <a:r>
              <a:rPr lang="ko-KR" altLang="en-US" sz="2400" dirty="0"/>
              <a:t> </a:t>
            </a:r>
            <a:r>
              <a:rPr lang="en-US" sz="2400" dirty="0">
                <a:solidFill>
                  <a:srgbClr val="44474B">
                    <a:alpha val="100000"/>
                  </a:srgbClr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안내</a:t>
            </a:r>
            <a:endParaRPr lang="en-US" sz="2400" dirty="0"/>
          </a:p>
        </p:txBody>
      </p:sp>
      <p:sp>
        <p:nvSpPr>
          <p:cNvPr id="9" name="Text 6"/>
          <p:cNvSpPr/>
          <p:nvPr/>
        </p:nvSpPr>
        <p:spPr>
          <a:xfrm>
            <a:off x="652158" y="4662728"/>
            <a:ext cx="5576124" cy="2273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685800" lvl="1" indent="-342900" algn="l">
              <a:lnSpc>
                <a:spcPct val="150000"/>
              </a:lnSpc>
              <a:buSzPct val="100000"/>
              <a:buChar char="•"/>
            </a:pPr>
            <a:r>
              <a:rPr lang="ko-KR" altLang="en-US" sz="1700" dirty="0">
                <a:solidFill>
                  <a:srgbClr val="44474B">
                    <a:alpha val="100000"/>
                  </a:srgbClr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회사 </a:t>
            </a:r>
            <a:r>
              <a:rPr lang="en-US" sz="1700" dirty="0">
                <a:solidFill>
                  <a:srgbClr val="44474B">
                    <a:alpha val="100000"/>
                  </a:srgbClr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CI가 붙어있어요.</a:t>
            </a:r>
            <a:endParaRPr lang="en-US" sz="1700" dirty="0"/>
          </a:p>
          <a:p>
            <a:pPr marL="685800" lvl="1" indent="-342900" algn="l">
              <a:lnSpc>
                <a:spcPct val="150000"/>
              </a:lnSpc>
              <a:buSzPct val="100000"/>
              <a:buChar char="•"/>
            </a:pPr>
            <a:r>
              <a:rPr lang="en-US" sz="1700" dirty="0">
                <a:solidFill>
                  <a:srgbClr val="44474B">
                    <a:alpha val="100000"/>
                  </a:srgbClr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출근 노선은 모란, 정자-서현, 야탑, 판교노선이 있어요.</a:t>
            </a:r>
            <a:endParaRPr lang="en-US" sz="1700" dirty="0"/>
          </a:p>
          <a:p>
            <a:pPr marL="685800" lvl="1" indent="-342900" algn="l">
              <a:lnSpc>
                <a:spcPct val="150000"/>
              </a:lnSpc>
              <a:buSzPct val="100000"/>
              <a:buChar char="•"/>
            </a:pPr>
            <a:r>
              <a:rPr lang="en-US" sz="1700" dirty="0">
                <a:solidFill>
                  <a:srgbClr val="44474B">
                    <a:alpha val="100000"/>
                  </a:srgbClr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퇴근 시 시간대 별로 1대씩 운영중이에요.</a:t>
            </a:r>
            <a:endParaRPr lang="en-US" sz="1700" dirty="0"/>
          </a:p>
          <a:p>
            <a:pPr marL="685800" lvl="1" indent="-342900" algn="l">
              <a:lnSpc>
                <a:spcPct val="150000"/>
              </a:lnSpc>
              <a:buSzPct val="100000"/>
              <a:buChar char="•"/>
            </a:pPr>
            <a:r>
              <a:rPr lang="en-US" sz="1700" dirty="0">
                <a:solidFill>
                  <a:srgbClr val="44474B">
                    <a:alpha val="100000"/>
                  </a:srgbClr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정해진 시간과 장소에서 </a:t>
            </a:r>
            <a:r>
              <a:rPr lang="en-US" sz="1700" dirty="0" err="1">
                <a:solidFill>
                  <a:srgbClr val="44474B">
                    <a:alpha val="100000"/>
                  </a:srgbClr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자유롭게</a:t>
            </a:r>
            <a:r>
              <a:rPr lang="en-US" sz="1700" dirty="0">
                <a:solidFill>
                  <a:srgbClr val="44474B">
                    <a:alpha val="100000"/>
                  </a:srgbClr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 </a:t>
            </a:r>
            <a:r>
              <a:rPr lang="en-US" sz="1700" dirty="0" err="1">
                <a:solidFill>
                  <a:srgbClr val="44474B">
                    <a:alpha val="100000"/>
                  </a:srgbClr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탑승해주세요</a:t>
            </a:r>
            <a:r>
              <a:rPr lang="en-US" sz="1700" dirty="0">
                <a:solidFill>
                  <a:srgbClr val="44474B">
                    <a:alpha val="100000"/>
                  </a:srgbClr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.</a:t>
            </a:r>
            <a:br>
              <a:rPr lang="en-US" sz="1700" dirty="0">
                <a:solidFill>
                  <a:srgbClr val="44474B">
                    <a:alpha val="100000"/>
                  </a:srgbClr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</a:br>
            <a:r>
              <a:rPr lang="en-US" sz="1700" dirty="0">
                <a:solidFill>
                  <a:srgbClr val="44474B">
                    <a:alpha val="100000"/>
                  </a:srgbClr>
                </a:solidFill>
                <a:latin typeface="Pretendard Regular" pitchFamily="34" charset="0"/>
                <a:ea typeface="Pretendard Regular" pitchFamily="34" charset="-122"/>
                <a:cs typeface="Pretendard Regular" pitchFamily="34" charset="-120"/>
              </a:rPr>
              <a:t>(별도 탑승 확인 절차가 없어요)</a:t>
            </a:r>
            <a:endParaRPr lang="en-US" sz="1700" dirty="0"/>
          </a:p>
        </p:txBody>
      </p:sp>
      <p:sp>
        <p:nvSpPr>
          <p:cNvPr id="5" name="Shape 3"/>
          <p:cNvSpPr/>
          <p:nvPr/>
        </p:nvSpPr>
        <p:spPr>
          <a:xfrm>
            <a:off x="952618" y="1751080"/>
            <a:ext cx="4751805" cy="2529539"/>
          </a:xfrm>
          <a:prstGeom prst="roundRect">
            <a:avLst>
              <a:gd name="adj" fmla="val 2749"/>
            </a:avLst>
          </a:prstGeom>
          <a:solidFill>
            <a:srgbClr val="FBFBFB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/>
          <a:lstStyle/>
          <a:p>
            <a:endParaRPr lang="ko-KR" altLang="en-US"/>
          </a:p>
        </p:txBody>
      </p:sp>
      <p:grpSp>
        <p:nvGrpSpPr>
          <p:cNvPr id="111" name="그룹 110">
            <a:extLst>
              <a:ext uri="{FF2B5EF4-FFF2-40B4-BE49-F238E27FC236}">
                <a16:creationId xmlns:a16="http://schemas.microsoft.com/office/drawing/2014/main" id="{1BD1AD7D-F266-A1CB-274F-F0052C761810}"/>
              </a:ext>
            </a:extLst>
          </p:cNvPr>
          <p:cNvGrpSpPr/>
          <p:nvPr/>
        </p:nvGrpSpPr>
        <p:grpSpPr>
          <a:xfrm>
            <a:off x="1797980" y="1861981"/>
            <a:ext cx="3042737" cy="2137833"/>
            <a:chOff x="1917938" y="1925913"/>
            <a:chExt cx="3042737" cy="2137833"/>
          </a:xfrm>
        </p:grpSpPr>
        <p:pic>
          <p:nvPicPr>
            <p:cNvPr id="6" name="Image 0" descr=" 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917938" y="1925913"/>
              <a:ext cx="3042737" cy="2133600"/>
            </a:xfrm>
            <a:prstGeom prst="rect">
              <a:avLst/>
            </a:prstGeom>
          </p:spPr>
        </p:pic>
        <p:sp>
          <p:nvSpPr>
            <p:cNvPr id="10" name="Text 7"/>
            <p:cNvSpPr/>
            <p:nvPr/>
          </p:nvSpPr>
          <p:spPr>
            <a:xfrm>
              <a:off x="3128587" y="3734487"/>
              <a:ext cx="621437" cy="32925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ctr">
                <a:lnSpc>
                  <a:spcPts val="2069"/>
                </a:lnSpc>
                <a:buNone/>
              </a:pPr>
              <a:r>
                <a:rPr lang="en-US" sz="1478" dirty="0">
                  <a:solidFill>
                    <a:srgbClr val="44474B">
                      <a:alpha val="100000"/>
                    </a:srgbClr>
                  </a:solidFill>
                  <a:latin typeface="Pretendard SemiBold" pitchFamily="34" charset="0"/>
                  <a:ea typeface="Pretendard SemiBold" pitchFamily="34" charset="-122"/>
                  <a:cs typeface="Pretendard SemiBold" pitchFamily="34" charset="-120"/>
                </a:rPr>
                <a:t>25인승</a:t>
              </a:r>
              <a:endParaRPr lang="en-US" sz="1478" dirty="0"/>
            </a:p>
          </p:txBody>
        </p:sp>
      </p:grpSp>
      <p:sp>
        <p:nvSpPr>
          <p:cNvPr id="11" name="Text 8"/>
          <p:cNvSpPr/>
          <p:nvPr/>
        </p:nvSpPr>
        <p:spPr>
          <a:xfrm>
            <a:off x="7728025" y="7291539"/>
            <a:ext cx="1405642" cy="6434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400" dirty="0">
                <a:solidFill>
                  <a:srgbClr val="44474B">
                    <a:alpha val="100000"/>
                  </a:srgbClr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퇴근노선</a:t>
            </a:r>
            <a:endParaRPr lang="en-US" sz="2400" dirty="0"/>
          </a:p>
        </p:txBody>
      </p:sp>
      <p:sp>
        <p:nvSpPr>
          <p:cNvPr id="15" name="Text 12"/>
          <p:cNvSpPr/>
          <p:nvPr/>
        </p:nvSpPr>
        <p:spPr>
          <a:xfrm>
            <a:off x="9772319" y="1127100"/>
            <a:ext cx="723990" cy="596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500" dirty="0">
                <a:solidFill>
                  <a:srgbClr val="44474B">
                    <a:alpha val="100000"/>
                  </a:srgbClr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모란노선 </a:t>
            </a:r>
            <a:r>
              <a:rPr lang="en-US" sz="1500" dirty="0">
                <a:solidFill>
                  <a:srgbClr val="44474B">
                    <a:alpha val="100000"/>
                  </a:srgbClr>
                </a:solidFill>
                <a:latin typeface="Pretendard Regular" pitchFamily="34" charset="0"/>
                <a:ea typeface="Pretendard Regular" pitchFamily="34" charset="-122"/>
                <a:cs typeface="Pretendard Regular" pitchFamily="34" charset="-120"/>
              </a:rPr>
              <a:t>(2호차)</a:t>
            </a:r>
            <a:endParaRPr lang="en-US" sz="1500" dirty="0"/>
          </a:p>
        </p:txBody>
      </p:sp>
      <p:sp>
        <p:nvSpPr>
          <p:cNvPr id="16" name="Text 13"/>
          <p:cNvSpPr/>
          <p:nvPr/>
        </p:nvSpPr>
        <p:spPr>
          <a:xfrm>
            <a:off x="11474332" y="1127100"/>
            <a:ext cx="609676" cy="330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500" dirty="0">
                <a:solidFill>
                  <a:srgbClr val="00B050"/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08:00</a:t>
            </a:r>
            <a:endParaRPr lang="en-US" sz="1500" dirty="0">
              <a:solidFill>
                <a:srgbClr val="00B050"/>
              </a:solidFill>
            </a:endParaRPr>
          </a:p>
        </p:txBody>
      </p:sp>
      <p:sp>
        <p:nvSpPr>
          <p:cNvPr id="17" name="Text 14"/>
          <p:cNvSpPr/>
          <p:nvPr/>
        </p:nvSpPr>
        <p:spPr>
          <a:xfrm>
            <a:off x="16974119" y="1127100"/>
            <a:ext cx="609676" cy="330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500" dirty="0">
                <a:solidFill>
                  <a:srgbClr val="00B050"/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08:30</a:t>
            </a:r>
            <a:endParaRPr lang="en-US" sz="1500" dirty="0">
              <a:solidFill>
                <a:srgbClr val="00B050"/>
              </a:solidFill>
            </a:endParaRPr>
          </a:p>
        </p:txBody>
      </p:sp>
      <p:sp>
        <p:nvSpPr>
          <p:cNvPr id="18" name="Text 15"/>
          <p:cNvSpPr/>
          <p:nvPr/>
        </p:nvSpPr>
        <p:spPr>
          <a:xfrm>
            <a:off x="11474332" y="1482700"/>
            <a:ext cx="1270159" cy="330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500" dirty="0">
                <a:solidFill>
                  <a:srgbClr val="9FA4AB">
                    <a:alpha val="100000"/>
                  </a:srgbClr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모란역 5번 출구</a:t>
            </a:r>
            <a:endParaRPr lang="en-US" sz="1500" dirty="0"/>
          </a:p>
        </p:txBody>
      </p:sp>
      <p:sp>
        <p:nvSpPr>
          <p:cNvPr id="19" name="Text 16"/>
          <p:cNvSpPr/>
          <p:nvPr/>
        </p:nvSpPr>
        <p:spPr>
          <a:xfrm>
            <a:off x="16974119" y="1482700"/>
            <a:ext cx="774797" cy="330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500" dirty="0">
                <a:solidFill>
                  <a:srgbClr val="9FA4AB">
                    <a:alpha val="100000"/>
                  </a:srgbClr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본사 도착</a:t>
            </a:r>
            <a:endParaRPr lang="en-US" sz="1500" dirty="0"/>
          </a:p>
        </p:txBody>
      </p:sp>
      <p:pic>
        <p:nvPicPr>
          <p:cNvPr id="20" name="Image 1" descr=" 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160218" y="1254100"/>
            <a:ext cx="4648781" cy="12700"/>
          </a:xfrm>
          <a:prstGeom prst="rect">
            <a:avLst/>
          </a:prstGeom>
        </p:spPr>
      </p:pic>
      <p:sp>
        <p:nvSpPr>
          <p:cNvPr id="22" name="Text 18"/>
          <p:cNvSpPr/>
          <p:nvPr/>
        </p:nvSpPr>
        <p:spPr>
          <a:xfrm>
            <a:off x="9772319" y="2442312"/>
            <a:ext cx="1143143" cy="596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500" dirty="0">
                <a:solidFill>
                  <a:srgbClr val="44474B">
                    <a:alpha val="100000"/>
                  </a:srgbClr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정자-서현노선</a:t>
            </a:r>
            <a:endParaRPr lang="en-US" sz="1500" dirty="0"/>
          </a:p>
          <a:p>
            <a:pPr marL="0" indent="0" algn="l">
              <a:lnSpc>
                <a:spcPts val="2100"/>
              </a:lnSpc>
              <a:buNone/>
            </a:pPr>
            <a:r>
              <a:rPr lang="en-US" sz="1500" dirty="0">
                <a:solidFill>
                  <a:srgbClr val="44474B">
                    <a:alpha val="100000"/>
                  </a:srgbClr>
                </a:solidFill>
                <a:latin typeface="Pretendard Regular" pitchFamily="34" charset="0"/>
                <a:ea typeface="Pretendard Regular" pitchFamily="34" charset="-122"/>
                <a:cs typeface="Pretendard Regular" pitchFamily="34" charset="-120"/>
              </a:rPr>
              <a:t>(2호차)</a:t>
            </a:r>
            <a:endParaRPr lang="en-US" sz="1500" dirty="0"/>
          </a:p>
        </p:txBody>
      </p:sp>
      <p:sp>
        <p:nvSpPr>
          <p:cNvPr id="23" name="Text 19"/>
          <p:cNvSpPr/>
          <p:nvPr/>
        </p:nvSpPr>
        <p:spPr>
          <a:xfrm>
            <a:off x="11474332" y="2442312"/>
            <a:ext cx="609676" cy="330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500" dirty="0">
                <a:solidFill>
                  <a:srgbClr val="00B050"/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08:00</a:t>
            </a:r>
            <a:endParaRPr lang="en-US" sz="1500" dirty="0">
              <a:solidFill>
                <a:srgbClr val="00B050"/>
              </a:solidFill>
            </a:endParaRPr>
          </a:p>
        </p:txBody>
      </p:sp>
      <p:sp>
        <p:nvSpPr>
          <p:cNvPr id="24" name="Text 20"/>
          <p:cNvSpPr/>
          <p:nvPr/>
        </p:nvSpPr>
        <p:spPr>
          <a:xfrm>
            <a:off x="13303361" y="2442312"/>
            <a:ext cx="584273" cy="330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500" dirty="0">
                <a:solidFill>
                  <a:srgbClr val="00B050"/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08:07</a:t>
            </a:r>
            <a:endParaRPr lang="en-US" sz="1500" dirty="0">
              <a:solidFill>
                <a:srgbClr val="00B050"/>
              </a:solidFill>
            </a:endParaRPr>
          </a:p>
        </p:txBody>
      </p:sp>
      <p:sp>
        <p:nvSpPr>
          <p:cNvPr id="25" name="Text 21"/>
          <p:cNvSpPr/>
          <p:nvPr/>
        </p:nvSpPr>
        <p:spPr>
          <a:xfrm>
            <a:off x="15132389" y="2442312"/>
            <a:ext cx="596975" cy="330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500" dirty="0">
                <a:solidFill>
                  <a:srgbClr val="00B050"/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08:20</a:t>
            </a:r>
            <a:endParaRPr lang="en-US" sz="1500" dirty="0">
              <a:solidFill>
                <a:srgbClr val="00B050"/>
              </a:solidFill>
            </a:endParaRPr>
          </a:p>
        </p:txBody>
      </p:sp>
      <p:sp>
        <p:nvSpPr>
          <p:cNvPr id="26" name="Text 22"/>
          <p:cNvSpPr/>
          <p:nvPr/>
        </p:nvSpPr>
        <p:spPr>
          <a:xfrm>
            <a:off x="16974119" y="2442312"/>
            <a:ext cx="596975" cy="330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500" dirty="0">
                <a:solidFill>
                  <a:srgbClr val="00B050"/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08:25</a:t>
            </a:r>
            <a:endParaRPr lang="en-US" sz="1500" dirty="0">
              <a:solidFill>
                <a:srgbClr val="00B050"/>
              </a:solidFill>
            </a:endParaRPr>
          </a:p>
        </p:txBody>
      </p:sp>
      <p:sp>
        <p:nvSpPr>
          <p:cNvPr id="27" name="Text 23"/>
          <p:cNvSpPr/>
          <p:nvPr/>
        </p:nvSpPr>
        <p:spPr>
          <a:xfrm>
            <a:off x="11474332" y="2797912"/>
            <a:ext cx="1270159" cy="330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500" dirty="0">
                <a:solidFill>
                  <a:srgbClr val="9FA4AB">
                    <a:alpha val="100000"/>
                  </a:srgbClr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정자역 6번 출구</a:t>
            </a:r>
            <a:endParaRPr lang="en-US" sz="1500" dirty="0"/>
          </a:p>
        </p:txBody>
      </p:sp>
      <p:sp>
        <p:nvSpPr>
          <p:cNvPr id="28" name="Text 24"/>
          <p:cNvSpPr/>
          <p:nvPr/>
        </p:nvSpPr>
        <p:spPr>
          <a:xfrm>
            <a:off x="13303361" y="2797912"/>
            <a:ext cx="1359070" cy="596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500" dirty="0">
                <a:solidFill>
                  <a:srgbClr val="9FA4AB">
                    <a:alpha val="100000"/>
                  </a:srgbClr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서현역 AK플라자 정류장 앞</a:t>
            </a:r>
            <a:endParaRPr lang="en-US" sz="1500" dirty="0"/>
          </a:p>
        </p:txBody>
      </p:sp>
      <p:pic>
        <p:nvPicPr>
          <p:cNvPr id="29" name="Image 2" descr=" 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160218" y="2569312"/>
            <a:ext cx="978022" cy="12700"/>
          </a:xfrm>
          <a:prstGeom prst="rect">
            <a:avLst/>
          </a:prstGeom>
        </p:spPr>
      </p:pic>
      <p:sp>
        <p:nvSpPr>
          <p:cNvPr id="30" name="Text 25"/>
          <p:cNvSpPr/>
          <p:nvPr/>
        </p:nvSpPr>
        <p:spPr>
          <a:xfrm>
            <a:off x="15132389" y="2797912"/>
            <a:ext cx="558870" cy="330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500" dirty="0">
                <a:solidFill>
                  <a:srgbClr val="9FA4AB">
                    <a:alpha val="100000"/>
                  </a:srgbClr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판교역</a:t>
            </a:r>
            <a:endParaRPr lang="en-US" sz="1500" dirty="0"/>
          </a:p>
        </p:txBody>
      </p:sp>
      <p:sp>
        <p:nvSpPr>
          <p:cNvPr id="31" name="Text 26"/>
          <p:cNvSpPr/>
          <p:nvPr/>
        </p:nvSpPr>
        <p:spPr>
          <a:xfrm>
            <a:off x="16974119" y="2797912"/>
            <a:ext cx="774797" cy="330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500" dirty="0">
                <a:solidFill>
                  <a:srgbClr val="9FA4AB">
                    <a:alpha val="100000"/>
                  </a:srgbClr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본사 도착</a:t>
            </a:r>
            <a:endParaRPr lang="en-US" sz="1500" dirty="0"/>
          </a:p>
        </p:txBody>
      </p:sp>
      <p:pic>
        <p:nvPicPr>
          <p:cNvPr id="32" name="Image 3" descr=" 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3989246" y="2569312"/>
            <a:ext cx="978022" cy="12700"/>
          </a:xfrm>
          <a:prstGeom prst="rect">
            <a:avLst/>
          </a:prstGeom>
        </p:spPr>
      </p:pic>
      <p:pic>
        <p:nvPicPr>
          <p:cNvPr id="33" name="Image 4" descr=" 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5830977" y="2569312"/>
            <a:ext cx="978022" cy="12700"/>
          </a:xfrm>
          <a:prstGeom prst="rect">
            <a:avLst/>
          </a:prstGeom>
        </p:spPr>
      </p:pic>
      <p:sp>
        <p:nvSpPr>
          <p:cNvPr id="35" name="Text 28"/>
          <p:cNvSpPr/>
          <p:nvPr/>
        </p:nvSpPr>
        <p:spPr>
          <a:xfrm>
            <a:off x="9772319" y="5249689"/>
            <a:ext cx="762095" cy="596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500" dirty="0">
                <a:solidFill>
                  <a:srgbClr val="44474B">
                    <a:alpha val="100000"/>
                  </a:srgbClr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판교노선</a:t>
            </a:r>
            <a:endParaRPr lang="en-US" sz="1500" dirty="0"/>
          </a:p>
          <a:p>
            <a:pPr marL="0" indent="0" algn="l">
              <a:lnSpc>
                <a:spcPts val="2100"/>
              </a:lnSpc>
              <a:buNone/>
            </a:pPr>
            <a:r>
              <a:rPr lang="en-US" sz="1500" dirty="0">
                <a:solidFill>
                  <a:srgbClr val="44474B">
                    <a:alpha val="100000"/>
                  </a:srgbClr>
                </a:solidFill>
                <a:latin typeface="Pretendard Regular" pitchFamily="34" charset="0"/>
                <a:ea typeface="Pretendard Regular" pitchFamily="34" charset="-122"/>
                <a:cs typeface="Pretendard Regular" pitchFamily="34" charset="-120"/>
              </a:rPr>
              <a:t>(1,3호차)</a:t>
            </a:r>
            <a:endParaRPr lang="en-US" sz="1500" dirty="0"/>
          </a:p>
        </p:txBody>
      </p:sp>
      <p:sp>
        <p:nvSpPr>
          <p:cNvPr id="36" name="Text 29"/>
          <p:cNvSpPr/>
          <p:nvPr/>
        </p:nvSpPr>
        <p:spPr>
          <a:xfrm>
            <a:off x="11474332" y="5249689"/>
            <a:ext cx="609676" cy="863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500" dirty="0">
                <a:solidFill>
                  <a:srgbClr val="00B050"/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08:20</a:t>
            </a:r>
            <a:endParaRPr lang="en-US" sz="1500" dirty="0">
              <a:solidFill>
                <a:srgbClr val="00B050"/>
              </a:solidFill>
            </a:endParaRPr>
          </a:p>
          <a:p>
            <a:pPr marL="0" indent="0" algn="l">
              <a:lnSpc>
                <a:spcPts val="2100"/>
              </a:lnSpc>
              <a:buNone/>
            </a:pPr>
            <a:r>
              <a:rPr lang="en-US" sz="1500" dirty="0">
                <a:solidFill>
                  <a:srgbClr val="00B050"/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08:25</a:t>
            </a:r>
            <a:endParaRPr lang="en-US" sz="1500" dirty="0">
              <a:solidFill>
                <a:srgbClr val="00B050"/>
              </a:solidFill>
            </a:endParaRPr>
          </a:p>
          <a:p>
            <a:pPr marL="0" indent="0" algn="l">
              <a:lnSpc>
                <a:spcPts val="2100"/>
              </a:lnSpc>
              <a:buNone/>
            </a:pPr>
            <a:r>
              <a:rPr lang="en-US" sz="1500" dirty="0">
                <a:solidFill>
                  <a:srgbClr val="00B050"/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08:30</a:t>
            </a:r>
            <a:endParaRPr lang="en-US" sz="1500" dirty="0">
              <a:solidFill>
                <a:srgbClr val="00B050"/>
              </a:solidFill>
            </a:endParaRPr>
          </a:p>
        </p:txBody>
      </p:sp>
      <p:sp>
        <p:nvSpPr>
          <p:cNvPr id="37" name="Text 30"/>
          <p:cNvSpPr/>
          <p:nvPr/>
        </p:nvSpPr>
        <p:spPr>
          <a:xfrm>
            <a:off x="16974119" y="5249689"/>
            <a:ext cx="609676" cy="863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500" dirty="0">
                <a:solidFill>
                  <a:srgbClr val="00B050"/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08:25</a:t>
            </a:r>
            <a:endParaRPr lang="en-US" sz="1500" dirty="0">
              <a:solidFill>
                <a:srgbClr val="00B050"/>
              </a:solidFill>
            </a:endParaRPr>
          </a:p>
          <a:p>
            <a:pPr marL="0" indent="0" algn="l">
              <a:lnSpc>
                <a:spcPts val="2100"/>
              </a:lnSpc>
              <a:buNone/>
            </a:pPr>
            <a:r>
              <a:rPr lang="en-US" sz="1500" dirty="0">
                <a:solidFill>
                  <a:srgbClr val="00B050"/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08:30</a:t>
            </a:r>
            <a:endParaRPr lang="en-US" sz="1500" dirty="0">
              <a:solidFill>
                <a:srgbClr val="00B050"/>
              </a:solidFill>
            </a:endParaRPr>
          </a:p>
          <a:p>
            <a:pPr marL="0" indent="0" algn="l">
              <a:lnSpc>
                <a:spcPts val="2100"/>
              </a:lnSpc>
              <a:buNone/>
            </a:pPr>
            <a:r>
              <a:rPr lang="en-US" sz="1500" dirty="0">
                <a:solidFill>
                  <a:srgbClr val="00B050"/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08:35</a:t>
            </a:r>
            <a:endParaRPr lang="en-US" sz="1500" dirty="0">
              <a:solidFill>
                <a:srgbClr val="00B050"/>
              </a:solidFill>
            </a:endParaRPr>
          </a:p>
        </p:txBody>
      </p:sp>
      <p:sp>
        <p:nvSpPr>
          <p:cNvPr id="38" name="Text 31"/>
          <p:cNvSpPr/>
          <p:nvPr/>
        </p:nvSpPr>
        <p:spPr>
          <a:xfrm>
            <a:off x="11474332" y="6113289"/>
            <a:ext cx="1778222" cy="330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500" dirty="0">
                <a:solidFill>
                  <a:srgbClr val="9FA4AB">
                    <a:alpha val="100000"/>
                  </a:srgbClr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판교역 1번 출구 건너편</a:t>
            </a:r>
            <a:endParaRPr lang="en-US" sz="1500" dirty="0"/>
          </a:p>
        </p:txBody>
      </p:sp>
      <p:pic>
        <p:nvPicPr>
          <p:cNvPr id="39" name="Image 5" descr=" 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160218" y="5376689"/>
            <a:ext cx="4648781" cy="12700"/>
          </a:xfrm>
          <a:prstGeom prst="rect">
            <a:avLst/>
          </a:prstGeom>
        </p:spPr>
      </p:pic>
      <p:sp>
        <p:nvSpPr>
          <p:cNvPr id="40" name="Text 32"/>
          <p:cNvSpPr/>
          <p:nvPr/>
        </p:nvSpPr>
        <p:spPr>
          <a:xfrm>
            <a:off x="16974119" y="6113289"/>
            <a:ext cx="774797" cy="330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500" dirty="0">
                <a:solidFill>
                  <a:srgbClr val="9FA4AB">
                    <a:alpha val="100000"/>
                  </a:srgbClr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본사 도착</a:t>
            </a:r>
            <a:endParaRPr lang="en-US" sz="1500" dirty="0"/>
          </a:p>
        </p:txBody>
      </p:sp>
      <p:sp>
        <p:nvSpPr>
          <p:cNvPr id="45" name="Text 37"/>
          <p:cNvSpPr/>
          <p:nvPr/>
        </p:nvSpPr>
        <p:spPr>
          <a:xfrm>
            <a:off x="9772319" y="3813139"/>
            <a:ext cx="723990" cy="596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500" dirty="0">
                <a:solidFill>
                  <a:srgbClr val="44474B">
                    <a:alpha val="100000"/>
                  </a:srgbClr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야탑노선 </a:t>
            </a:r>
            <a:r>
              <a:rPr lang="en-US" sz="1500" dirty="0">
                <a:solidFill>
                  <a:srgbClr val="44474B">
                    <a:alpha val="100000"/>
                  </a:srgbClr>
                </a:solidFill>
                <a:latin typeface="Pretendard Regular" pitchFamily="34" charset="0"/>
                <a:ea typeface="Pretendard Regular" pitchFamily="34" charset="-122"/>
                <a:cs typeface="Pretendard Regular" pitchFamily="34" charset="-120"/>
              </a:rPr>
              <a:t>(3호차)</a:t>
            </a:r>
            <a:endParaRPr lang="en-US" sz="1500" dirty="0"/>
          </a:p>
        </p:txBody>
      </p:sp>
      <p:sp>
        <p:nvSpPr>
          <p:cNvPr id="46" name="Text 38"/>
          <p:cNvSpPr/>
          <p:nvPr/>
        </p:nvSpPr>
        <p:spPr>
          <a:xfrm>
            <a:off x="11474332" y="3813139"/>
            <a:ext cx="609676" cy="330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500" dirty="0">
                <a:solidFill>
                  <a:srgbClr val="00B050"/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08:00</a:t>
            </a:r>
            <a:endParaRPr lang="en-US" sz="1500" dirty="0">
              <a:solidFill>
                <a:srgbClr val="00B050"/>
              </a:solidFill>
            </a:endParaRPr>
          </a:p>
        </p:txBody>
      </p:sp>
      <p:sp>
        <p:nvSpPr>
          <p:cNvPr id="47" name="Text 39"/>
          <p:cNvSpPr/>
          <p:nvPr/>
        </p:nvSpPr>
        <p:spPr>
          <a:xfrm>
            <a:off x="16974119" y="3813139"/>
            <a:ext cx="596975" cy="330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500" dirty="0">
                <a:solidFill>
                  <a:srgbClr val="00B050"/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08:25</a:t>
            </a:r>
            <a:endParaRPr lang="en-US" sz="1500" dirty="0">
              <a:solidFill>
                <a:srgbClr val="00B050"/>
              </a:solidFill>
            </a:endParaRPr>
          </a:p>
        </p:txBody>
      </p:sp>
      <p:sp>
        <p:nvSpPr>
          <p:cNvPr id="48" name="Text 40"/>
          <p:cNvSpPr/>
          <p:nvPr/>
        </p:nvSpPr>
        <p:spPr>
          <a:xfrm>
            <a:off x="11474332" y="4168739"/>
            <a:ext cx="1270159" cy="596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500" dirty="0">
                <a:solidFill>
                  <a:srgbClr val="9FA4AB">
                    <a:alpha val="100000"/>
                  </a:srgbClr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야탑역 3번 출구</a:t>
            </a:r>
            <a:endParaRPr lang="en-US" sz="1500" dirty="0"/>
          </a:p>
          <a:p>
            <a:pPr marL="0" indent="0" algn="l">
              <a:lnSpc>
                <a:spcPts val="2100"/>
              </a:lnSpc>
              <a:buNone/>
            </a:pPr>
            <a:r>
              <a:rPr lang="en-US" sz="1500" dirty="0">
                <a:solidFill>
                  <a:srgbClr val="9FA4AB">
                    <a:alpha val="100000"/>
                  </a:srgbClr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우리은행 앞</a:t>
            </a:r>
            <a:endParaRPr lang="en-US" sz="1500" dirty="0"/>
          </a:p>
        </p:txBody>
      </p:sp>
      <p:sp>
        <p:nvSpPr>
          <p:cNvPr id="49" name="Text 41"/>
          <p:cNvSpPr/>
          <p:nvPr/>
        </p:nvSpPr>
        <p:spPr>
          <a:xfrm>
            <a:off x="16974119" y="4168739"/>
            <a:ext cx="774797" cy="330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500" dirty="0">
                <a:solidFill>
                  <a:srgbClr val="9FA4AB">
                    <a:alpha val="100000"/>
                  </a:srgbClr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본사 도착</a:t>
            </a:r>
            <a:endParaRPr lang="en-US" sz="1500" dirty="0"/>
          </a:p>
        </p:txBody>
      </p:sp>
      <p:pic>
        <p:nvPicPr>
          <p:cNvPr id="50" name="Image 6" descr=" 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160218" y="3940139"/>
            <a:ext cx="4648781" cy="12700"/>
          </a:xfrm>
          <a:prstGeom prst="rect">
            <a:avLst/>
          </a:prstGeom>
        </p:spPr>
      </p:pic>
      <p:sp>
        <p:nvSpPr>
          <p:cNvPr id="51" name="Text 42"/>
          <p:cNvSpPr/>
          <p:nvPr/>
        </p:nvSpPr>
        <p:spPr>
          <a:xfrm>
            <a:off x="9772319" y="7616799"/>
            <a:ext cx="1270159" cy="596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500" dirty="0">
                <a:solidFill>
                  <a:srgbClr val="44474B">
                    <a:alpha val="100000"/>
                  </a:srgbClr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18시 40분 노선</a:t>
            </a:r>
            <a:endParaRPr lang="en-US" sz="1500" dirty="0"/>
          </a:p>
          <a:p>
            <a:pPr marL="0" indent="0" algn="l">
              <a:lnSpc>
                <a:spcPts val="2100"/>
              </a:lnSpc>
              <a:buNone/>
            </a:pPr>
            <a:r>
              <a:rPr lang="en-US" sz="1500" dirty="0">
                <a:solidFill>
                  <a:srgbClr val="44474B">
                    <a:alpha val="100000"/>
                  </a:srgbClr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모란행</a:t>
            </a:r>
            <a:r>
              <a:rPr lang="en-US" sz="1500" dirty="0">
                <a:solidFill>
                  <a:srgbClr val="44474B">
                    <a:alpha val="100000"/>
                  </a:srgbClr>
                </a:solidFill>
                <a:latin typeface="Pretendard Regular" pitchFamily="34" charset="0"/>
                <a:ea typeface="Pretendard Regular" pitchFamily="34" charset="-122"/>
                <a:cs typeface="Pretendard Regular" pitchFamily="34" charset="-120"/>
              </a:rPr>
              <a:t>(버스1)</a:t>
            </a:r>
            <a:endParaRPr lang="en-US" sz="1500" dirty="0"/>
          </a:p>
        </p:txBody>
      </p:sp>
      <p:sp>
        <p:nvSpPr>
          <p:cNvPr id="52" name="Text 43"/>
          <p:cNvSpPr/>
          <p:nvPr/>
        </p:nvSpPr>
        <p:spPr>
          <a:xfrm>
            <a:off x="11474332" y="7616799"/>
            <a:ext cx="571571" cy="330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500" dirty="0">
                <a:solidFill>
                  <a:srgbClr val="00B050"/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18:40</a:t>
            </a:r>
            <a:endParaRPr lang="en-US" sz="1500" dirty="0">
              <a:solidFill>
                <a:srgbClr val="00B050"/>
              </a:solidFill>
            </a:endParaRPr>
          </a:p>
        </p:txBody>
      </p:sp>
      <p:sp>
        <p:nvSpPr>
          <p:cNvPr id="54" name="Text 45"/>
          <p:cNvSpPr/>
          <p:nvPr/>
        </p:nvSpPr>
        <p:spPr>
          <a:xfrm>
            <a:off x="13303361" y="7616799"/>
            <a:ext cx="571571" cy="330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500" dirty="0">
                <a:solidFill>
                  <a:srgbClr val="00B050"/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18:45</a:t>
            </a:r>
            <a:endParaRPr lang="en-US" sz="1500" dirty="0">
              <a:solidFill>
                <a:srgbClr val="00B050"/>
              </a:solidFill>
            </a:endParaRPr>
          </a:p>
        </p:txBody>
      </p:sp>
      <p:sp>
        <p:nvSpPr>
          <p:cNvPr id="55" name="Text 46"/>
          <p:cNvSpPr/>
          <p:nvPr/>
        </p:nvSpPr>
        <p:spPr>
          <a:xfrm>
            <a:off x="15132389" y="7616799"/>
            <a:ext cx="571571" cy="330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500" dirty="0">
                <a:solidFill>
                  <a:srgbClr val="00B050"/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19:00</a:t>
            </a:r>
            <a:endParaRPr lang="en-US" sz="1500" dirty="0">
              <a:solidFill>
                <a:srgbClr val="00B050"/>
              </a:solidFill>
            </a:endParaRPr>
          </a:p>
        </p:txBody>
      </p:sp>
      <p:sp>
        <p:nvSpPr>
          <p:cNvPr id="56" name="Text 47"/>
          <p:cNvSpPr/>
          <p:nvPr/>
        </p:nvSpPr>
        <p:spPr>
          <a:xfrm>
            <a:off x="16974119" y="7616799"/>
            <a:ext cx="533467" cy="330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500" dirty="0">
                <a:solidFill>
                  <a:srgbClr val="00B050"/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19:10</a:t>
            </a:r>
            <a:endParaRPr lang="en-US" sz="1500" dirty="0">
              <a:solidFill>
                <a:srgbClr val="00B050"/>
              </a:solidFill>
            </a:endParaRPr>
          </a:p>
        </p:txBody>
      </p:sp>
      <p:sp>
        <p:nvSpPr>
          <p:cNvPr id="57" name="Text 48"/>
          <p:cNvSpPr/>
          <p:nvPr/>
        </p:nvSpPr>
        <p:spPr>
          <a:xfrm>
            <a:off x="11474332" y="7972399"/>
            <a:ext cx="774797" cy="330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500" dirty="0">
                <a:solidFill>
                  <a:srgbClr val="9FA4AB">
                    <a:alpha val="100000"/>
                  </a:srgbClr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본사 출발</a:t>
            </a:r>
            <a:endParaRPr lang="en-US" sz="1500" dirty="0"/>
          </a:p>
        </p:txBody>
      </p:sp>
      <p:sp>
        <p:nvSpPr>
          <p:cNvPr id="58" name="Text 49"/>
          <p:cNvSpPr/>
          <p:nvPr/>
        </p:nvSpPr>
        <p:spPr>
          <a:xfrm>
            <a:off x="13303361" y="7972399"/>
            <a:ext cx="698587" cy="596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500" dirty="0">
                <a:solidFill>
                  <a:srgbClr val="9FA4AB">
                    <a:alpha val="100000"/>
                  </a:srgbClr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판교역 1번 출구</a:t>
            </a:r>
            <a:endParaRPr lang="en-US" sz="1500" dirty="0"/>
          </a:p>
        </p:txBody>
      </p:sp>
      <p:pic>
        <p:nvPicPr>
          <p:cNvPr id="59" name="Image 7" descr=" 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160218" y="7743799"/>
            <a:ext cx="978022" cy="12700"/>
          </a:xfrm>
          <a:prstGeom prst="rect">
            <a:avLst/>
          </a:prstGeom>
        </p:spPr>
      </p:pic>
      <p:sp>
        <p:nvSpPr>
          <p:cNvPr id="60" name="Text 50"/>
          <p:cNvSpPr/>
          <p:nvPr/>
        </p:nvSpPr>
        <p:spPr>
          <a:xfrm>
            <a:off x="15132389" y="7972399"/>
            <a:ext cx="1028829" cy="596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500" dirty="0">
                <a:solidFill>
                  <a:srgbClr val="9FA4AB">
                    <a:alpha val="100000"/>
                  </a:srgbClr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야탑역</a:t>
            </a:r>
            <a:endParaRPr lang="en-US" sz="1500" dirty="0"/>
          </a:p>
          <a:p>
            <a:pPr marL="0" indent="0" algn="l">
              <a:lnSpc>
                <a:spcPts val="2100"/>
              </a:lnSpc>
              <a:buNone/>
            </a:pPr>
            <a:r>
              <a:rPr lang="en-US" sz="1500" dirty="0">
                <a:solidFill>
                  <a:srgbClr val="9FA4AB">
                    <a:alpha val="100000"/>
                  </a:srgbClr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BYC 정문 앞</a:t>
            </a:r>
            <a:endParaRPr lang="en-US" sz="1500" dirty="0"/>
          </a:p>
        </p:txBody>
      </p:sp>
      <p:sp>
        <p:nvSpPr>
          <p:cNvPr id="61" name="Text 51"/>
          <p:cNvSpPr/>
          <p:nvPr/>
        </p:nvSpPr>
        <p:spPr>
          <a:xfrm>
            <a:off x="16974119" y="7972399"/>
            <a:ext cx="558870" cy="596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500" dirty="0">
                <a:solidFill>
                  <a:srgbClr val="9FA4AB">
                    <a:alpha val="100000"/>
                  </a:srgbClr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모란역 사거리</a:t>
            </a:r>
            <a:endParaRPr lang="en-US" sz="1500" dirty="0"/>
          </a:p>
        </p:txBody>
      </p:sp>
      <p:pic>
        <p:nvPicPr>
          <p:cNvPr id="62" name="Image 8" descr=" 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3989246" y="7743799"/>
            <a:ext cx="978022" cy="12700"/>
          </a:xfrm>
          <a:prstGeom prst="rect">
            <a:avLst/>
          </a:prstGeom>
        </p:spPr>
      </p:pic>
      <p:pic>
        <p:nvPicPr>
          <p:cNvPr id="63" name="Image 9" descr=" 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5830977" y="7743799"/>
            <a:ext cx="978022" cy="12700"/>
          </a:xfrm>
          <a:prstGeom prst="rect">
            <a:avLst/>
          </a:prstGeom>
        </p:spPr>
      </p:pic>
      <p:sp>
        <p:nvSpPr>
          <p:cNvPr id="64" name="Text 52"/>
          <p:cNvSpPr/>
          <p:nvPr/>
        </p:nvSpPr>
        <p:spPr>
          <a:xfrm>
            <a:off x="11474332" y="9384978"/>
            <a:ext cx="571571" cy="330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500" dirty="0">
                <a:solidFill>
                  <a:srgbClr val="00B050"/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18:40</a:t>
            </a:r>
            <a:endParaRPr lang="en-US" sz="1500" dirty="0">
              <a:solidFill>
                <a:srgbClr val="00B050"/>
              </a:solidFill>
            </a:endParaRPr>
          </a:p>
        </p:txBody>
      </p:sp>
      <p:sp>
        <p:nvSpPr>
          <p:cNvPr id="65" name="Text 53"/>
          <p:cNvSpPr/>
          <p:nvPr/>
        </p:nvSpPr>
        <p:spPr>
          <a:xfrm>
            <a:off x="13303361" y="9384978"/>
            <a:ext cx="571571" cy="330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500" dirty="0">
                <a:solidFill>
                  <a:srgbClr val="00B050"/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18:45</a:t>
            </a:r>
            <a:endParaRPr lang="en-US" sz="1500" dirty="0">
              <a:solidFill>
                <a:srgbClr val="00B050"/>
              </a:solidFill>
            </a:endParaRPr>
          </a:p>
        </p:txBody>
      </p:sp>
      <p:sp>
        <p:nvSpPr>
          <p:cNvPr id="66" name="Text 54"/>
          <p:cNvSpPr/>
          <p:nvPr/>
        </p:nvSpPr>
        <p:spPr>
          <a:xfrm>
            <a:off x="15132389" y="9384978"/>
            <a:ext cx="571571" cy="330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500" dirty="0">
                <a:solidFill>
                  <a:srgbClr val="00B050"/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18:50</a:t>
            </a:r>
            <a:endParaRPr lang="en-US" sz="1500" dirty="0">
              <a:solidFill>
                <a:srgbClr val="00B050"/>
              </a:solidFill>
            </a:endParaRPr>
          </a:p>
        </p:txBody>
      </p:sp>
      <p:sp>
        <p:nvSpPr>
          <p:cNvPr id="67" name="Text 55"/>
          <p:cNvSpPr/>
          <p:nvPr/>
        </p:nvSpPr>
        <p:spPr>
          <a:xfrm>
            <a:off x="16974119" y="9384978"/>
            <a:ext cx="558870" cy="330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500" dirty="0">
                <a:solidFill>
                  <a:srgbClr val="00B050"/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18:55</a:t>
            </a:r>
            <a:endParaRPr lang="en-US" sz="1500" dirty="0">
              <a:solidFill>
                <a:srgbClr val="00B050"/>
              </a:solidFill>
            </a:endParaRPr>
          </a:p>
        </p:txBody>
      </p:sp>
      <p:sp>
        <p:nvSpPr>
          <p:cNvPr id="68" name="Text 56"/>
          <p:cNvSpPr/>
          <p:nvPr/>
        </p:nvSpPr>
        <p:spPr>
          <a:xfrm>
            <a:off x="11474332" y="9740578"/>
            <a:ext cx="774797" cy="330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500" dirty="0">
                <a:solidFill>
                  <a:srgbClr val="9FA4AB">
                    <a:alpha val="100000"/>
                  </a:srgbClr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본사 출발</a:t>
            </a:r>
            <a:endParaRPr lang="en-US" sz="1500" dirty="0"/>
          </a:p>
        </p:txBody>
      </p:sp>
      <p:sp>
        <p:nvSpPr>
          <p:cNvPr id="69" name="Text 57"/>
          <p:cNvSpPr/>
          <p:nvPr/>
        </p:nvSpPr>
        <p:spPr>
          <a:xfrm>
            <a:off x="13303361" y="9740578"/>
            <a:ext cx="698587" cy="596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500" dirty="0">
                <a:solidFill>
                  <a:srgbClr val="9FA4AB">
                    <a:alpha val="100000"/>
                  </a:srgbClr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판교역 1번 출구</a:t>
            </a:r>
            <a:endParaRPr lang="en-US" sz="1500" dirty="0"/>
          </a:p>
        </p:txBody>
      </p:sp>
      <p:pic>
        <p:nvPicPr>
          <p:cNvPr id="70" name="Image 10" descr=" 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160218" y="9511978"/>
            <a:ext cx="978022" cy="12700"/>
          </a:xfrm>
          <a:prstGeom prst="rect">
            <a:avLst/>
          </a:prstGeom>
        </p:spPr>
      </p:pic>
      <p:sp>
        <p:nvSpPr>
          <p:cNvPr id="71" name="Text 58"/>
          <p:cNvSpPr/>
          <p:nvPr/>
        </p:nvSpPr>
        <p:spPr>
          <a:xfrm>
            <a:off x="15132389" y="9740578"/>
            <a:ext cx="889111" cy="596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500" dirty="0">
                <a:solidFill>
                  <a:srgbClr val="9FA4AB">
                    <a:alpha val="100000"/>
                  </a:srgbClr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풍림아이원</a:t>
            </a:r>
            <a:endParaRPr lang="en-US" sz="1500" dirty="0"/>
          </a:p>
          <a:p>
            <a:pPr marL="0" indent="0" algn="l">
              <a:lnSpc>
                <a:spcPts val="2100"/>
              </a:lnSpc>
              <a:buNone/>
            </a:pPr>
            <a:r>
              <a:rPr lang="en-US" sz="1500" dirty="0">
                <a:solidFill>
                  <a:srgbClr val="9FA4AB">
                    <a:alpha val="100000"/>
                  </a:srgbClr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정문</a:t>
            </a:r>
            <a:endParaRPr lang="en-US" sz="1500" dirty="0"/>
          </a:p>
        </p:txBody>
      </p:sp>
      <p:sp>
        <p:nvSpPr>
          <p:cNvPr id="72" name="Text 59"/>
          <p:cNvSpPr/>
          <p:nvPr/>
        </p:nvSpPr>
        <p:spPr>
          <a:xfrm>
            <a:off x="16974119" y="9740578"/>
            <a:ext cx="1033062" cy="4995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500" dirty="0">
                <a:solidFill>
                  <a:srgbClr val="9FA4AB">
                    <a:alpha val="100000"/>
                  </a:srgbClr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서현역 입구</a:t>
            </a:r>
            <a:endParaRPr lang="en-US" sz="1500" dirty="0"/>
          </a:p>
          <a:p>
            <a:pPr marL="0" indent="0" algn="l">
              <a:lnSpc>
                <a:spcPts val="1540"/>
              </a:lnSpc>
              <a:buNone/>
            </a:pPr>
            <a:r>
              <a:rPr lang="en-US" sz="1100" dirty="0">
                <a:solidFill>
                  <a:srgbClr val="9FA4AB">
                    <a:alpha val="100000"/>
                  </a:srgbClr>
                </a:solidFill>
                <a:latin typeface="Pretendard Regular" pitchFamily="34" charset="0"/>
                <a:ea typeface="Pretendard Regular" pitchFamily="34" charset="-122"/>
                <a:cs typeface="Pretendard Regular" pitchFamily="34" charset="-120"/>
              </a:rPr>
              <a:t>(성지하이츠텔 앞)</a:t>
            </a:r>
            <a:endParaRPr lang="en-US" sz="1500" dirty="0"/>
          </a:p>
        </p:txBody>
      </p:sp>
      <p:pic>
        <p:nvPicPr>
          <p:cNvPr id="73" name="Image 11" descr=" 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3989246" y="9511978"/>
            <a:ext cx="978022" cy="12700"/>
          </a:xfrm>
          <a:prstGeom prst="rect">
            <a:avLst/>
          </a:prstGeom>
        </p:spPr>
      </p:pic>
      <p:pic>
        <p:nvPicPr>
          <p:cNvPr id="74" name="Image 12" descr=" 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5830977" y="9511978"/>
            <a:ext cx="978022" cy="12700"/>
          </a:xfrm>
          <a:prstGeom prst="rect">
            <a:avLst/>
          </a:prstGeom>
        </p:spPr>
      </p:pic>
      <p:sp>
        <p:nvSpPr>
          <p:cNvPr id="75" name="Text 60"/>
          <p:cNvSpPr/>
          <p:nvPr/>
        </p:nvSpPr>
        <p:spPr>
          <a:xfrm>
            <a:off x="9772319" y="9384978"/>
            <a:ext cx="1270159" cy="596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500" dirty="0">
                <a:solidFill>
                  <a:srgbClr val="44474B">
                    <a:alpha val="100000"/>
                  </a:srgbClr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18시 40분 노선</a:t>
            </a:r>
            <a:endParaRPr lang="en-US" sz="1500" dirty="0"/>
          </a:p>
          <a:p>
            <a:pPr marL="0" indent="0" algn="l">
              <a:lnSpc>
                <a:spcPts val="2100"/>
              </a:lnSpc>
              <a:buNone/>
            </a:pPr>
            <a:r>
              <a:rPr lang="en-US" sz="1500" dirty="0">
                <a:solidFill>
                  <a:srgbClr val="44474B">
                    <a:alpha val="100000"/>
                  </a:srgbClr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서현행</a:t>
            </a:r>
            <a:r>
              <a:rPr lang="en-US" sz="1500" dirty="0">
                <a:solidFill>
                  <a:srgbClr val="44474B">
                    <a:alpha val="100000"/>
                  </a:srgbClr>
                </a:solidFill>
                <a:latin typeface="Pretendard Regular" pitchFamily="34" charset="0"/>
                <a:ea typeface="Pretendard Regular" pitchFamily="34" charset="-122"/>
                <a:cs typeface="Pretendard Regular" pitchFamily="34" charset="-120"/>
              </a:rPr>
              <a:t>(버스2)</a:t>
            </a:r>
            <a:endParaRPr lang="en-US" sz="1500" dirty="0"/>
          </a:p>
        </p:txBody>
      </p:sp>
      <p:sp>
        <p:nvSpPr>
          <p:cNvPr id="76" name="Text 61"/>
          <p:cNvSpPr/>
          <p:nvPr/>
        </p:nvSpPr>
        <p:spPr>
          <a:xfrm>
            <a:off x="9772319" y="11109299"/>
            <a:ext cx="1270159" cy="330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500" dirty="0">
                <a:solidFill>
                  <a:srgbClr val="44474B">
                    <a:alpha val="100000"/>
                  </a:srgbClr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19시 40분 노선</a:t>
            </a:r>
            <a:endParaRPr lang="en-US" sz="1500" dirty="0"/>
          </a:p>
        </p:txBody>
      </p:sp>
      <p:sp>
        <p:nvSpPr>
          <p:cNvPr id="77" name="Text 62"/>
          <p:cNvSpPr/>
          <p:nvPr/>
        </p:nvSpPr>
        <p:spPr>
          <a:xfrm>
            <a:off x="11474332" y="11109299"/>
            <a:ext cx="571571" cy="596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500" dirty="0">
                <a:solidFill>
                  <a:srgbClr val="00B050"/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19:40</a:t>
            </a:r>
            <a:endParaRPr lang="en-US" sz="1500" dirty="0">
              <a:solidFill>
                <a:srgbClr val="00B050"/>
              </a:solidFill>
            </a:endParaRPr>
          </a:p>
          <a:p>
            <a:pPr marL="0" indent="0" algn="l">
              <a:lnSpc>
                <a:spcPts val="2100"/>
              </a:lnSpc>
              <a:buNone/>
            </a:pPr>
            <a:r>
              <a:rPr lang="en-US" sz="1500" dirty="0">
                <a:solidFill>
                  <a:srgbClr val="00B050"/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21:00</a:t>
            </a:r>
            <a:endParaRPr lang="en-US" sz="1500" dirty="0">
              <a:solidFill>
                <a:srgbClr val="00B050"/>
              </a:solidFill>
            </a:endParaRPr>
          </a:p>
        </p:txBody>
      </p:sp>
      <p:sp>
        <p:nvSpPr>
          <p:cNvPr id="79" name="Text 64"/>
          <p:cNvSpPr/>
          <p:nvPr/>
        </p:nvSpPr>
        <p:spPr>
          <a:xfrm>
            <a:off x="12566669" y="11109299"/>
            <a:ext cx="571571" cy="596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500" dirty="0">
                <a:solidFill>
                  <a:srgbClr val="00B050"/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19:45</a:t>
            </a:r>
            <a:endParaRPr lang="en-US" sz="1500" dirty="0">
              <a:solidFill>
                <a:srgbClr val="00B050"/>
              </a:solidFill>
            </a:endParaRPr>
          </a:p>
          <a:p>
            <a:pPr marL="0" indent="0" algn="l">
              <a:lnSpc>
                <a:spcPts val="2100"/>
              </a:lnSpc>
              <a:buNone/>
            </a:pPr>
            <a:r>
              <a:rPr lang="en-US" sz="1500" dirty="0">
                <a:solidFill>
                  <a:srgbClr val="00B050"/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21:05</a:t>
            </a:r>
            <a:endParaRPr lang="en-US" sz="1500" dirty="0">
              <a:solidFill>
                <a:srgbClr val="00B050"/>
              </a:solidFill>
            </a:endParaRPr>
          </a:p>
        </p:txBody>
      </p:sp>
      <p:sp>
        <p:nvSpPr>
          <p:cNvPr id="80" name="Text 65"/>
          <p:cNvSpPr/>
          <p:nvPr/>
        </p:nvSpPr>
        <p:spPr>
          <a:xfrm>
            <a:off x="13659005" y="11109299"/>
            <a:ext cx="596975" cy="596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500" dirty="0">
                <a:solidFill>
                  <a:srgbClr val="00B050"/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20:00</a:t>
            </a:r>
            <a:endParaRPr lang="en-US" sz="1500" dirty="0">
              <a:solidFill>
                <a:srgbClr val="00B050"/>
              </a:solidFill>
            </a:endParaRPr>
          </a:p>
          <a:p>
            <a:pPr marL="0" indent="0" algn="l">
              <a:lnSpc>
                <a:spcPts val="2100"/>
              </a:lnSpc>
              <a:buNone/>
            </a:pPr>
            <a:r>
              <a:rPr lang="en-US" sz="1500" dirty="0">
                <a:solidFill>
                  <a:srgbClr val="00B050"/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21:20</a:t>
            </a:r>
            <a:endParaRPr lang="en-US" sz="1500" dirty="0">
              <a:solidFill>
                <a:srgbClr val="00B050"/>
              </a:solidFill>
            </a:endParaRPr>
          </a:p>
        </p:txBody>
      </p:sp>
      <p:sp>
        <p:nvSpPr>
          <p:cNvPr id="81" name="Text 66"/>
          <p:cNvSpPr/>
          <p:nvPr/>
        </p:nvSpPr>
        <p:spPr>
          <a:xfrm>
            <a:off x="14776745" y="11109299"/>
            <a:ext cx="571571" cy="596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500" dirty="0">
                <a:solidFill>
                  <a:srgbClr val="00B050"/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20:10</a:t>
            </a:r>
            <a:endParaRPr lang="en-US" sz="1500" dirty="0">
              <a:solidFill>
                <a:srgbClr val="00B050"/>
              </a:solidFill>
            </a:endParaRPr>
          </a:p>
          <a:p>
            <a:pPr marL="0" indent="0" algn="l">
              <a:lnSpc>
                <a:spcPts val="2100"/>
              </a:lnSpc>
              <a:buNone/>
            </a:pPr>
            <a:r>
              <a:rPr lang="en-US" sz="1500" dirty="0">
                <a:solidFill>
                  <a:srgbClr val="00B050"/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21:25</a:t>
            </a:r>
            <a:endParaRPr lang="en-US" sz="1500" dirty="0">
              <a:solidFill>
                <a:srgbClr val="00B050"/>
              </a:solidFill>
            </a:endParaRPr>
          </a:p>
        </p:txBody>
      </p:sp>
      <p:sp>
        <p:nvSpPr>
          <p:cNvPr id="82" name="Text 67"/>
          <p:cNvSpPr/>
          <p:nvPr/>
        </p:nvSpPr>
        <p:spPr>
          <a:xfrm>
            <a:off x="15869081" y="11109299"/>
            <a:ext cx="558870" cy="596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500" dirty="0">
                <a:solidFill>
                  <a:srgbClr val="00B050"/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20:15</a:t>
            </a:r>
            <a:endParaRPr lang="en-US" sz="1500" dirty="0">
              <a:solidFill>
                <a:srgbClr val="00B050"/>
              </a:solidFill>
            </a:endParaRPr>
          </a:p>
          <a:p>
            <a:pPr marL="0" indent="0" algn="l">
              <a:lnSpc>
                <a:spcPts val="2100"/>
              </a:lnSpc>
              <a:buNone/>
            </a:pPr>
            <a:r>
              <a:rPr lang="en-US" sz="1500" dirty="0">
                <a:solidFill>
                  <a:srgbClr val="00B050"/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21:20</a:t>
            </a:r>
            <a:endParaRPr lang="en-US" sz="1500" dirty="0">
              <a:solidFill>
                <a:srgbClr val="00B050"/>
              </a:solidFill>
            </a:endParaRPr>
          </a:p>
        </p:txBody>
      </p:sp>
      <p:sp>
        <p:nvSpPr>
          <p:cNvPr id="83" name="Text 68"/>
          <p:cNvSpPr/>
          <p:nvPr/>
        </p:nvSpPr>
        <p:spPr>
          <a:xfrm>
            <a:off x="16948716" y="11109299"/>
            <a:ext cx="596975" cy="596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500" dirty="0">
                <a:solidFill>
                  <a:srgbClr val="00B050"/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20:30</a:t>
            </a:r>
            <a:endParaRPr lang="en-US" sz="1500" dirty="0">
              <a:solidFill>
                <a:srgbClr val="00B050"/>
              </a:solidFill>
            </a:endParaRPr>
          </a:p>
          <a:p>
            <a:pPr marL="0" indent="0" algn="l">
              <a:lnSpc>
                <a:spcPts val="2100"/>
              </a:lnSpc>
              <a:buNone/>
            </a:pPr>
            <a:r>
              <a:rPr lang="en-US" sz="1500" dirty="0">
                <a:solidFill>
                  <a:srgbClr val="00B050"/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21:40</a:t>
            </a:r>
            <a:endParaRPr lang="en-US" sz="1500" dirty="0">
              <a:solidFill>
                <a:srgbClr val="00B050"/>
              </a:solidFill>
            </a:endParaRPr>
          </a:p>
        </p:txBody>
      </p:sp>
      <p:pic>
        <p:nvPicPr>
          <p:cNvPr id="84" name="Image 13" descr=" 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2071307" y="11236299"/>
            <a:ext cx="342943" cy="12700"/>
          </a:xfrm>
          <a:prstGeom prst="rect">
            <a:avLst/>
          </a:prstGeom>
        </p:spPr>
      </p:pic>
      <p:pic>
        <p:nvPicPr>
          <p:cNvPr id="85" name="Image 14" descr=" 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3176345" y="11236299"/>
            <a:ext cx="342943" cy="12700"/>
          </a:xfrm>
          <a:prstGeom prst="rect">
            <a:avLst/>
          </a:prstGeom>
        </p:spPr>
      </p:pic>
      <p:pic>
        <p:nvPicPr>
          <p:cNvPr id="86" name="Image 15" descr=" 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4281383" y="11236299"/>
            <a:ext cx="342943" cy="12700"/>
          </a:xfrm>
          <a:prstGeom prst="rect">
            <a:avLst/>
          </a:prstGeom>
        </p:spPr>
      </p:pic>
      <p:pic>
        <p:nvPicPr>
          <p:cNvPr id="87" name="Image 16" descr=" 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5386421" y="11236299"/>
            <a:ext cx="342943" cy="12700"/>
          </a:xfrm>
          <a:prstGeom prst="rect">
            <a:avLst/>
          </a:prstGeom>
        </p:spPr>
      </p:pic>
      <p:pic>
        <p:nvPicPr>
          <p:cNvPr id="88" name="Image 17" descr=" 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6491459" y="11236299"/>
            <a:ext cx="342943" cy="12700"/>
          </a:xfrm>
          <a:prstGeom prst="rect">
            <a:avLst/>
          </a:prstGeom>
        </p:spPr>
      </p:pic>
      <p:sp>
        <p:nvSpPr>
          <p:cNvPr id="89" name="Text 69"/>
          <p:cNvSpPr/>
          <p:nvPr/>
        </p:nvSpPr>
        <p:spPr>
          <a:xfrm>
            <a:off x="13659005" y="11744299"/>
            <a:ext cx="723990" cy="596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500" dirty="0">
                <a:solidFill>
                  <a:srgbClr val="9FA4AB">
                    <a:alpha val="100000"/>
                  </a:srgbClr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정자역 6번 출구</a:t>
            </a:r>
            <a:endParaRPr lang="en-US" sz="1500" dirty="0"/>
          </a:p>
        </p:txBody>
      </p:sp>
      <p:sp>
        <p:nvSpPr>
          <p:cNvPr id="90" name="Text 70"/>
          <p:cNvSpPr/>
          <p:nvPr/>
        </p:nvSpPr>
        <p:spPr>
          <a:xfrm>
            <a:off x="14776745" y="11744299"/>
            <a:ext cx="863708" cy="863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500" dirty="0" err="1">
                <a:solidFill>
                  <a:srgbClr val="9FA4AB">
                    <a:alpha val="100000"/>
                  </a:srgbClr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서현역</a:t>
            </a:r>
            <a:br>
              <a:rPr lang="en-US" sz="1500" dirty="0">
                <a:solidFill>
                  <a:srgbClr val="9FA4AB">
                    <a:alpha val="100000"/>
                  </a:srgbClr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</a:br>
            <a:r>
              <a:rPr lang="en-US" sz="1500" dirty="0">
                <a:solidFill>
                  <a:srgbClr val="9FA4AB">
                    <a:alpha val="100000"/>
                  </a:srgbClr>
                </a:solidFill>
                <a:latin typeface="Pretendard Regular" pitchFamily="34" charset="0"/>
                <a:ea typeface="Pretendard Regular" pitchFamily="34" charset="-122"/>
                <a:cs typeface="Pretendard Regular" pitchFamily="34" charset="-120"/>
              </a:rPr>
              <a:t>(공항버스)</a:t>
            </a:r>
            <a:endParaRPr lang="en-US" sz="1500" dirty="0"/>
          </a:p>
          <a:p>
            <a:pPr marL="0" indent="0" algn="l">
              <a:lnSpc>
                <a:spcPts val="2100"/>
              </a:lnSpc>
              <a:buNone/>
            </a:pPr>
            <a:r>
              <a:rPr lang="en-US" sz="1500" dirty="0">
                <a:solidFill>
                  <a:srgbClr val="9FA4AB">
                    <a:alpha val="100000"/>
                  </a:srgbClr>
                </a:solidFill>
                <a:latin typeface="Pretendard Bold" pitchFamily="34" charset="0"/>
                <a:ea typeface="Pretendard Bold" pitchFamily="34" charset="-122"/>
                <a:cs typeface="Pretendard Bold" pitchFamily="34" charset="-120"/>
              </a:rPr>
              <a:t>정류장</a:t>
            </a:r>
            <a:endParaRPr lang="en-US" sz="1500" dirty="0"/>
          </a:p>
        </p:txBody>
      </p:sp>
      <p:sp>
        <p:nvSpPr>
          <p:cNvPr id="91" name="Text 71"/>
          <p:cNvSpPr/>
          <p:nvPr/>
        </p:nvSpPr>
        <p:spPr>
          <a:xfrm>
            <a:off x="11474332" y="11744299"/>
            <a:ext cx="774797" cy="330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500" dirty="0">
                <a:solidFill>
                  <a:srgbClr val="9FA4AB">
                    <a:alpha val="100000"/>
                  </a:srgbClr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본사 출발</a:t>
            </a:r>
            <a:endParaRPr lang="en-US" sz="1500" dirty="0"/>
          </a:p>
        </p:txBody>
      </p:sp>
      <p:sp>
        <p:nvSpPr>
          <p:cNvPr id="92" name="Text 72"/>
          <p:cNvSpPr/>
          <p:nvPr/>
        </p:nvSpPr>
        <p:spPr>
          <a:xfrm>
            <a:off x="12566669" y="11744299"/>
            <a:ext cx="698587" cy="596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500" dirty="0">
                <a:solidFill>
                  <a:srgbClr val="9FA4AB">
                    <a:alpha val="100000"/>
                  </a:srgbClr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판교역 1번 출구</a:t>
            </a:r>
            <a:endParaRPr lang="en-US" sz="1500" dirty="0"/>
          </a:p>
        </p:txBody>
      </p:sp>
      <p:sp>
        <p:nvSpPr>
          <p:cNvPr id="93" name="Text 73"/>
          <p:cNvSpPr/>
          <p:nvPr/>
        </p:nvSpPr>
        <p:spPr>
          <a:xfrm>
            <a:off x="15869081" y="11744299"/>
            <a:ext cx="609676" cy="863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500" dirty="0">
                <a:solidFill>
                  <a:srgbClr val="9FA4AB">
                    <a:alpha val="100000"/>
                  </a:srgbClr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야탑역</a:t>
            </a:r>
            <a:endParaRPr lang="en-US" sz="1500" dirty="0"/>
          </a:p>
          <a:p>
            <a:pPr marL="0" indent="0" algn="l">
              <a:lnSpc>
                <a:spcPts val="2100"/>
              </a:lnSpc>
              <a:buNone/>
            </a:pPr>
            <a:r>
              <a:rPr lang="en-US" sz="1500" dirty="0">
                <a:solidFill>
                  <a:srgbClr val="9FA4AB">
                    <a:alpha val="100000"/>
                  </a:srgbClr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BYC</a:t>
            </a:r>
            <a:br>
              <a:rPr lang="en-US" sz="1500" dirty="0">
                <a:solidFill>
                  <a:srgbClr val="9FA4AB">
                    <a:alpha val="100000"/>
                  </a:srgbClr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</a:br>
            <a:r>
              <a:rPr lang="en-US" sz="1500" dirty="0" err="1">
                <a:solidFill>
                  <a:srgbClr val="9FA4AB">
                    <a:alpha val="100000"/>
                  </a:srgbClr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정문</a:t>
            </a:r>
            <a:r>
              <a:rPr lang="en-US" sz="1500" dirty="0">
                <a:solidFill>
                  <a:srgbClr val="9FA4AB">
                    <a:alpha val="100000"/>
                  </a:srgbClr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 앞</a:t>
            </a:r>
            <a:endParaRPr lang="en-US" sz="1500" dirty="0"/>
          </a:p>
        </p:txBody>
      </p:sp>
      <p:sp>
        <p:nvSpPr>
          <p:cNvPr id="94" name="Text 74"/>
          <p:cNvSpPr/>
          <p:nvPr/>
        </p:nvSpPr>
        <p:spPr>
          <a:xfrm>
            <a:off x="16974119" y="11744299"/>
            <a:ext cx="558870" cy="596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500" dirty="0">
                <a:solidFill>
                  <a:srgbClr val="9FA4AB">
                    <a:alpha val="100000"/>
                  </a:srgbClr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모란역 사거리</a:t>
            </a:r>
            <a:endParaRPr lang="en-US" sz="1500" dirty="0"/>
          </a:p>
        </p:txBody>
      </p:sp>
      <p:sp>
        <p:nvSpPr>
          <p:cNvPr id="95" name="Text 75"/>
          <p:cNvSpPr/>
          <p:nvPr/>
        </p:nvSpPr>
        <p:spPr>
          <a:xfrm>
            <a:off x="9772319" y="11464899"/>
            <a:ext cx="812902" cy="330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500" dirty="0">
                <a:solidFill>
                  <a:srgbClr val="44474B">
                    <a:alpha val="100000"/>
                  </a:srgbClr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21시 노선</a:t>
            </a:r>
            <a:endParaRPr lang="en-US" sz="1500" dirty="0"/>
          </a:p>
        </p:txBody>
      </p:sp>
      <p:pic>
        <p:nvPicPr>
          <p:cNvPr id="96" name="Image 18" descr=" 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0849514" y="8691802"/>
            <a:ext cx="2845156" cy="1854200"/>
          </a:xfrm>
          <a:prstGeom prst="rect">
            <a:avLst/>
          </a:prstGeom>
        </p:spPr>
      </p:pic>
      <p:pic>
        <p:nvPicPr>
          <p:cNvPr id="97" name="Image 19" descr=" 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0849514" y="11193702"/>
            <a:ext cx="2845156" cy="1854200"/>
          </a:xfrm>
          <a:prstGeom prst="rect">
            <a:avLst/>
          </a:prstGeom>
        </p:spPr>
      </p:pic>
      <p:pic>
        <p:nvPicPr>
          <p:cNvPr id="98" name="Image 20" descr=" "/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0849514" y="1098150"/>
            <a:ext cx="2845156" cy="1917700"/>
          </a:xfrm>
          <a:prstGeom prst="rect">
            <a:avLst/>
          </a:prstGeom>
        </p:spPr>
      </p:pic>
      <p:pic>
        <p:nvPicPr>
          <p:cNvPr id="99" name="Image 21" descr=" 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0849514" y="3649902"/>
            <a:ext cx="2845156" cy="1854200"/>
          </a:xfrm>
          <a:prstGeom prst="rect">
            <a:avLst/>
          </a:prstGeom>
        </p:spPr>
      </p:pic>
      <p:pic>
        <p:nvPicPr>
          <p:cNvPr id="100" name="Image 22" descr=" "/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20849514" y="6151802"/>
            <a:ext cx="2845156" cy="1892300"/>
          </a:xfrm>
          <a:prstGeom prst="rect">
            <a:avLst/>
          </a:prstGeom>
        </p:spPr>
      </p:pic>
      <p:sp>
        <p:nvSpPr>
          <p:cNvPr id="101" name="Text 76"/>
          <p:cNvSpPr/>
          <p:nvPr/>
        </p:nvSpPr>
        <p:spPr>
          <a:xfrm>
            <a:off x="20849514" y="767002"/>
            <a:ext cx="2845154" cy="330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00" dirty="0">
                <a:solidFill>
                  <a:srgbClr val="44474B">
                    <a:alpha val="100000"/>
                  </a:srgbClr>
                </a:solidFill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모란역 5번 출구</a:t>
            </a:r>
            <a:endParaRPr lang="en-US" sz="1600" dirty="0">
              <a:latin typeface="Pretendard Medium" panose="02000503000000020004" pitchFamily="2" charset="-127"/>
              <a:ea typeface="Pretendard Medium" panose="02000503000000020004" pitchFamily="2" charset="-127"/>
              <a:cs typeface="Pretendard Medium" panose="02000503000000020004" pitchFamily="2" charset="-127"/>
            </a:endParaRPr>
          </a:p>
        </p:txBody>
      </p:sp>
      <p:sp>
        <p:nvSpPr>
          <p:cNvPr id="102" name="Text 77"/>
          <p:cNvSpPr/>
          <p:nvPr/>
        </p:nvSpPr>
        <p:spPr>
          <a:xfrm>
            <a:off x="20849514" y="3297478"/>
            <a:ext cx="2845154" cy="330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00" dirty="0">
                <a:solidFill>
                  <a:srgbClr val="44474B">
                    <a:alpha val="100000"/>
                  </a:srgbClr>
                </a:solidFill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정자역 6번 출구</a:t>
            </a:r>
            <a:endParaRPr lang="en-US" sz="1600" dirty="0">
              <a:latin typeface="Pretendard Medium" panose="02000503000000020004" pitchFamily="2" charset="-127"/>
              <a:ea typeface="Pretendard Medium" panose="02000503000000020004" pitchFamily="2" charset="-127"/>
              <a:cs typeface="Pretendard Medium" panose="02000503000000020004" pitchFamily="2" charset="-127"/>
            </a:endParaRPr>
          </a:p>
        </p:txBody>
      </p:sp>
      <p:sp>
        <p:nvSpPr>
          <p:cNvPr id="103" name="Text 78"/>
          <p:cNvSpPr/>
          <p:nvPr/>
        </p:nvSpPr>
        <p:spPr>
          <a:xfrm>
            <a:off x="20849514" y="5799378"/>
            <a:ext cx="2845154" cy="330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00" dirty="0">
                <a:solidFill>
                  <a:srgbClr val="44474B">
                    <a:alpha val="100000"/>
                  </a:srgbClr>
                </a:solidFill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서현 AK플라자 정류장 앞</a:t>
            </a:r>
            <a:endParaRPr lang="en-US" sz="1600" dirty="0">
              <a:latin typeface="Pretendard Medium" panose="02000503000000020004" pitchFamily="2" charset="-127"/>
              <a:ea typeface="Pretendard Medium" panose="02000503000000020004" pitchFamily="2" charset="-127"/>
              <a:cs typeface="Pretendard Medium" panose="02000503000000020004" pitchFamily="2" charset="-127"/>
            </a:endParaRPr>
          </a:p>
        </p:txBody>
      </p:sp>
      <p:sp>
        <p:nvSpPr>
          <p:cNvPr id="104" name="Text 79"/>
          <p:cNvSpPr/>
          <p:nvPr/>
        </p:nvSpPr>
        <p:spPr>
          <a:xfrm>
            <a:off x="20849514" y="8344142"/>
            <a:ext cx="2845156" cy="330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00" dirty="0">
                <a:solidFill>
                  <a:srgbClr val="44474B">
                    <a:alpha val="100000"/>
                  </a:srgbClr>
                </a:solidFill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야탑역 3번 출구 우리은행 앞</a:t>
            </a:r>
            <a:endParaRPr lang="en-US" sz="1600" dirty="0">
              <a:latin typeface="Pretendard Medium" panose="02000503000000020004" pitchFamily="2" charset="-127"/>
              <a:ea typeface="Pretendard Medium" panose="02000503000000020004" pitchFamily="2" charset="-127"/>
              <a:cs typeface="Pretendard Medium" panose="02000503000000020004" pitchFamily="2" charset="-127"/>
            </a:endParaRPr>
          </a:p>
        </p:txBody>
      </p:sp>
      <p:sp>
        <p:nvSpPr>
          <p:cNvPr id="105" name="Text 80"/>
          <p:cNvSpPr/>
          <p:nvPr/>
        </p:nvSpPr>
        <p:spPr>
          <a:xfrm>
            <a:off x="20849513" y="10846042"/>
            <a:ext cx="2845155" cy="330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00" dirty="0">
                <a:solidFill>
                  <a:srgbClr val="44474B">
                    <a:alpha val="100000"/>
                  </a:srgbClr>
                </a:solidFill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판교역 1번 출구 건너편</a:t>
            </a:r>
            <a:endParaRPr lang="en-US" sz="1600" dirty="0">
              <a:latin typeface="Pretendard Medium" panose="02000503000000020004" pitchFamily="2" charset="-127"/>
              <a:ea typeface="Pretendard Medium" panose="02000503000000020004" pitchFamily="2" charset="-127"/>
              <a:cs typeface="Pretendard Medium" panose="02000503000000020004" pitchFamily="2" charset="-127"/>
            </a:endParaRPr>
          </a:p>
        </p:txBody>
      </p:sp>
      <p:pic>
        <p:nvPicPr>
          <p:cNvPr id="106" name="Image 13" descr=" ">
            <a:extLst>
              <a:ext uri="{FF2B5EF4-FFF2-40B4-BE49-F238E27FC236}">
                <a16:creationId xmlns:a16="http://schemas.microsoft.com/office/drawing/2014/main" id="{D19452EC-7AFE-A642-F90A-3593B12FE4B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2071307" y="11498516"/>
            <a:ext cx="342943" cy="12700"/>
          </a:xfrm>
          <a:prstGeom prst="rect">
            <a:avLst/>
          </a:prstGeom>
        </p:spPr>
      </p:pic>
      <p:pic>
        <p:nvPicPr>
          <p:cNvPr id="107" name="Image 14" descr=" ">
            <a:extLst>
              <a:ext uri="{FF2B5EF4-FFF2-40B4-BE49-F238E27FC236}">
                <a16:creationId xmlns:a16="http://schemas.microsoft.com/office/drawing/2014/main" id="{3081AF93-6AB9-B1BF-4012-24740954D4C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3176345" y="11498516"/>
            <a:ext cx="342943" cy="12700"/>
          </a:xfrm>
          <a:prstGeom prst="rect">
            <a:avLst/>
          </a:prstGeom>
        </p:spPr>
      </p:pic>
      <p:pic>
        <p:nvPicPr>
          <p:cNvPr id="108" name="Image 15" descr=" ">
            <a:extLst>
              <a:ext uri="{FF2B5EF4-FFF2-40B4-BE49-F238E27FC236}">
                <a16:creationId xmlns:a16="http://schemas.microsoft.com/office/drawing/2014/main" id="{A013431B-6981-71C8-7CE7-698D2C6972F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4281383" y="11498516"/>
            <a:ext cx="342943" cy="12700"/>
          </a:xfrm>
          <a:prstGeom prst="rect">
            <a:avLst/>
          </a:prstGeom>
        </p:spPr>
      </p:pic>
      <p:pic>
        <p:nvPicPr>
          <p:cNvPr id="109" name="Image 16" descr=" ">
            <a:extLst>
              <a:ext uri="{FF2B5EF4-FFF2-40B4-BE49-F238E27FC236}">
                <a16:creationId xmlns:a16="http://schemas.microsoft.com/office/drawing/2014/main" id="{F30C2291-5C07-6787-D3C2-654BE66E3F8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5386421" y="11498516"/>
            <a:ext cx="342943" cy="12700"/>
          </a:xfrm>
          <a:prstGeom prst="rect">
            <a:avLst/>
          </a:prstGeom>
        </p:spPr>
      </p:pic>
      <p:pic>
        <p:nvPicPr>
          <p:cNvPr id="110" name="Image 17" descr=" ">
            <a:extLst>
              <a:ext uri="{FF2B5EF4-FFF2-40B4-BE49-F238E27FC236}">
                <a16:creationId xmlns:a16="http://schemas.microsoft.com/office/drawing/2014/main" id="{8C0B0EDE-9222-92D3-7BB2-3F93BB1921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6491459" y="11498516"/>
            <a:ext cx="342943" cy="12700"/>
          </a:xfrm>
          <a:prstGeom prst="rect">
            <a:avLst/>
          </a:prstGeom>
        </p:spPr>
      </p:pic>
      <p:pic>
        <p:nvPicPr>
          <p:cNvPr id="112" name="Image 5" descr=" ">
            <a:extLst>
              <a:ext uri="{FF2B5EF4-FFF2-40B4-BE49-F238E27FC236}">
                <a16:creationId xmlns:a16="http://schemas.microsoft.com/office/drawing/2014/main" id="{C234A259-E516-55DD-1B2B-E49DE047DC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160218" y="5627700"/>
            <a:ext cx="4648781" cy="12700"/>
          </a:xfrm>
          <a:prstGeom prst="rect">
            <a:avLst/>
          </a:prstGeom>
        </p:spPr>
      </p:pic>
      <p:pic>
        <p:nvPicPr>
          <p:cNvPr id="113" name="Image 5" descr=" ">
            <a:extLst>
              <a:ext uri="{FF2B5EF4-FFF2-40B4-BE49-F238E27FC236}">
                <a16:creationId xmlns:a16="http://schemas.microsoft.com/office/drawing/2014/main" id="{46C3A897-C938-D089-1ACE-86E3EAC018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160218" y="5896641"/>
            <a:ext cx="4648781" cy="12700"/>
          </a:xfrm>
          <a:prstGeom prst="rect">
            <a:avLst/>
          </a:prstGeom>
        </p:spPr>
      </p:pic>
      <p:sp>
        <p:nvSpPr>
          <p:cNvPr id="2" name="Text 9">
            <a:extLst>
              <a:ext uri="{FF2B5EF4-FFF2-40B4-BE49-F238E27FC236}">
                <a16:creationId xmlns:a16="http://schemas.microsoft.com/office/drawing/2014/main" id="{7B640936-CF33-9F40-4865-5C590B60A1A2}"/>
              </a:ext>
            </a:extLst>
          </p:cNvPr>
          <p:cNvSpPr/>
          <p:nvPr/>
        </p:nvSpPr>
        <p:spPr>
          <a:xfrm>
            <a:off x="1882377" y="417154"/>
            <a:ext cx="4408911" cy="8969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560"/>
              </a:lnSpc>
              <a:buNone/>
            </a:pPr>
            <a:r>
              <a:rPr lang="ko-KR" altLang="en-US" sz="4000" dirty="0">
                <a:solidFill>
                  <a:srgbClr val="44474B">
                    <a:alpha val="100000"/>
                  </a:srgbClr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셔틀버스 이용 안내</a:t>
            </a:r>
            <a:endParaRPr lang="en-US" sz="4000" dirty="0"/>
          </a:p>
        </p:txBody>
      </p:sp>
      <p:sp>
        <p:nvSpPr>
          <p:cNvPr id="3" name="Text 10">
            <a:extLst>
              <a:ext uri="{FF2B5EF4-FFF2-40B4-BE49-F238E27FC236}">
                <a16:creationId xmlns:a16="http://schemas.microsoft.com/office/drawing/2014/main" id="{562D1D88-3C36-E510-A1A8-76A6328E0A10}"/>
              </a:ext>
            </a:extLst>
          </p:cNvPr>
          <p:cNvSpPr/>
          <p:nvPr/>
        </p:nvSpPr>
        <p:spPr>
          <a:xfrm>
            <a:off x="924336" y="449371"/>
            <a:ext cx="965321" cy="8969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560"/>
              </a:lnSpc>
              <a:buNone/>
            </a:pPr>
            <a:r>
              <a:rPr lang="en-US" altLang="ko-KR" sz="4800" dirty="0">
                <a:solidFill>
                  <a:srgbClr val="00D16E"/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01</a:t>
            </a:r>
            <a:r>
              <a:rPr lang="en-US" sz="4800" dirty="0">
                <a:solidFill>
                  <a:srgbClr val="00D16E"/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 </a:t>
            </a:r>
            <a:endParaRPr lang="en-US" sz="4800" dirty="0">
              <a:solidFill>
                <a:srgbClr val="00D16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2710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직사각형 32">
            <a:extLst>
              <a:ext uri="{FF2B5EF4-FFF2-40B4-BE49-F238E27FC236}">
                <a16:creationId xmlns:a16="http://schemas.microsoft.com/office/drawing/2014/main" id="{2DC64441-3728-34E0-621A-1216C53C7DA4}"/>
              </a:ext>
            </a:extLst>
          </p:cNvPr>
          <p:cNvSpPr/>
          <p:nvPr/>
        </p:nvSpPr>
        <p:spPr>
          <a:xfrm>
            <a:off x="7987152" y="0"/>
            <a:ext cx="8303243" cy="13716000"/>
          </a:xfrm>
          <a:prstGeom prst="rect">
            <a:avLst/>
          </a:prstGeom>
          <a:solidFill>
            <a:srgbClr val="F5F5F6"/>
          </a:solidFill>
          <a:ln/>
        </p:spPr>
        <p:txBody>
          <a:bodyPr/>
          <a:lstStyle/>
          <a:p>
            <a:endParaRPr lang="ko-Kore-KR" altLang="en-US">
              <a:solidFill>
                <a:schemeClr val="tx1"/>
              </a:solidFill>
            </a:endParaRPr>
          </a:p>
        </p:txBody>
      </p:sp>
      <p:sp>
        <p:nvSpPr>
          <p:cNvPr id="7" name="Text 4"/>
          <p:cNvSpPr/>
          <p:nvPr/>
        </p:nvSpPr>
        <p:spPr>
          <a:xfrm>
            <a:off x="657602" y="8010791"/>
            <a:ext cx="6751246" cy="32173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685800" lvl="1" indent="-342900" algn="l">
              <a:lnSpc>
                <a:spcPts val="3580"/>
              </a:lnSpc>
              <a:buSzPct val="100000"/>
              <a:buChar char="•"/>
            </a:pPr>
            <a:r>
              <a:rPr lang="en-US" sz="1900" kern="0" spc="-66" dirty="0">
                <a:solidFill>
                  <a:srgbClr val="44474B">
                    <a:alpha val="100000"/>
                  </a:srgbClr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회사 건물 주차는 유료로 </a:t>
            </a:r>
            <a:r>
              <a:rPr lang="en-US" sz="1900" kern="0" spc="-66" dirty="0" err="1">
                <a:solidFill>
                  <a:srgbClr val="44474B">
                    <a:alpha val="100000"/>
                  </a:srgbClr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운영</a:t>
            </a:r>
            <a:r>
              <a:rPr lang="en-US" sz="1900" kern="0" spc="-66" dirty="0">
                <a:solidFill>
                  <a:srgbClr val="44474B">
                    <a:alpha val="100000"/>
                  </a:srgbClr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 </a:t>
            </a:r>
            <a:r>
              <a:rPr lang="en-US" sz="1900" kern="0" spc="-66" dirty="0" err="1">
                <a:solidFill>
                  <a:srgbClr val="44474B">
                    <a:alpha val="100000"/>
                  </a:srgbClr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중이에요</a:t>
            </a:r>
            <a:r>
              <a:rPr lang="en-US" sz="1900" kern="0" spc="-66" dirty="0">
                <a:solidFill>
                  <a:srgbClr val="44474B">
                    <a:alpha val="100000"/>
                  </a:srgbClr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.</a:t>
            </a:r>
            <a:br>
              <a:rPr lang="en-US" sz="1900" kern="0" spc="-66" dirty="0">
                <a:solidFill>
                  <a:srgbClr val="44474B">
                    <a:alpha val="100000"/>
                  </a:srgbClr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</a:br>
            <a:r>
              <a:rPr lang="en-US" sz="1900" kern="0" spc="-66" dirty="0">
                <a:solidFill>
                  <a:srgbClr val="44474B">
                    <a:alpha val="100000"/>
                  </a:srgbClr>
                </a:solidFill>
                <a:latin typeface="Pretendard Regular" pitchFamily="34" charset="0"/>
                <a:ea typeface="Pretendard Regular" pitchFamily="34" charset="-122"/>
                <a:cs typeface="Pretendard Regular" pitchFamily="34" charset="-120"/>
              </a:rPr>
              <a:t>(일 주차비 3~4만원)</a:t>
            </a:r>
            <a:endParaRPr lang="en-US" sz="1900" dirty="0"/>
          </a:p>
          <a:p>
            <a:pPr marL="685800" lvl="1" indent="-342900" algn="l">
              <a:lnSpc>
                <a:spcPts val="3580"/>
              </a:lnSpc>
              <a:buSzPct val="100000"/>
              <a:buChar char="•"/>
            </a:pPr>
            <a:r>
              <a:rPr lang="en-US" sz="1900" kern="0" spc="-66" dirty="0">
                <a:solidFill>
                  <a:srgbClr val="44474B">
                    <a:alpha val="100000"/>
                  </a:srgbClr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삼평동 공영주차장이나 판교역 </a:t>
            </a:r>
            <a:r>
              <a:rPr lang="en-US" sz="1900" kern="0" spc="-66" dirty="0" err="1">
                <a:solidFill>
                  <a:srgbClr val="44474B">
                    <a:alpha val="100000"/>
                  </a:srgbClr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공영주차장을</a:t>
            </a:r>
            <a:r>
              <a:rPr lang="en-US" sz="1900" kern="0" spc="-66" dirty="0">
                <a:solidFill>
                  <a:srgbClr val="44474B">
                    <a:alpha val="100000"/>
                  </a:srgbClr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 </a:t>
            </a:r>
            <a:r>
              <a:rPr lang="en-US" sz="1900" kern="0" spc="-66" dirty="0" err="1">
                <a:solidFill>
                  <a:srgbClr val="44474B">
                    <a:alpha val="100000"/>
                  </a:srgbClr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이용하면</a:t>
            </a:r>
            <a:br>
              <a:rPr lang="en-US" sz="1900" kern="0" spc="-66" dirty="0">
                <a:solidFill>
                  <a:srgbClr val="44474B">
                    <a:alpha val="100000"/>
                  </a:srgbClr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</a:br>
            <a:r>
              <a:rPr lang="en-US" sz="1900" kern="0" spc="-66" dirty="0" err="1">
                <a:solidFill>
                  <a:srgbClr val="44474B">
                    <a:alpha val="100000"/>
                  </a:srgbClr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조금</a:t>
            </a:r>
            <a:r>
              <a:rPr lang="en-US" sz="1900" kern="0" spc="-66" dirty="0">
                <a:solidFill>
                  <a:srgbClr val="44474B">
                    <a:alpha val="100000"/>
                  </a:srgbClr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 더 저렴하게 이용할 수 있어요.</a:t>
            </a:r>
            <a:r>
              <a:rPr lang="en-US" sz="1900" kern="0" spc="-66" dirty="0">
                <a:solidFill>
                  <a:srgbClr val="44474B">
                    <a:alpha val="100000"/>
                  </a:srgbClr>
                </a:solidFill>
                <a:latin typeface="Pretendard Regular" pitchFamily="34" charset="0"/>
                <a:ea typeface="Pretendard Regular" pitchFamily="34" charset="-122"/>
                <a:cs typeface="Pretendard Regular" pitchFamily="34" charset="-120"/>
              </a:rPr>
              <a:t>(일 6,000원)</a:t>
            </a:r>
            <a:br>
              <a:rPr lang="en-US" sz="1900" kern="0" spc="-66" dirty="0">
                <a:solidFill>
                  <a:srgbClr val="44474B">
                    <a:alpha val="100000"/>
                  </a:srgbClr>
                </a:solidFill>
                <a:latin typeface="Pretendard Regular" pitchFamily="34" charset="0"/>
                <a:ea typeface="Pretendard Regular" pitchFamily="34" charset="-122"/>
                <a:cs typeface="Pretendard Regular" pitchFamily="34" charset="-120"/>
              </a:rPr>
            </a:br>
            <a:r>
              <a:rPr lang="en-US" sz="1900" kern="0" spc="-66" dirty="0">
                <a:solidFill>
                  <a:srgbClr val="44474B">
                    <a:alpha val="100000"/>
                  </a:srgbClr>
                </a:solidFill>
                <a:latin typeface="Pretendard Regular" pitchFamily="34" charset="0"/>
                <a:ea typeface="Pretendard Regular" pitchFamily="34" charset="-122"/>
                <a:cs typeface="Pretendard Regular" pitchFamily="34" charset="-120"/>
              </a:rPr>
              <a:t>단, 8시까지는 도착해야 주차가 여유로워요.</a:t>
            </a:r>
            <a:endParaRPr lang="en-US" sz="1900" dirty="0"/>
          </a:p>
          <a:p>
            <a:pPr marL="685800" lvl="1" indent="-342900" algn="l">
              <a:lnSpc>
                <a:spcPts val="3580"/>
              </a:lnSpc>
              <a:buSzPct val="100000"/>
              <a:buChar char="•"/>
            </a:pPr>
            <a:r>
              <a:rPr lang="en-US" sz="1900" kern="0" spc="-66" dirty="0">
                <a:solidFill>
                  <a:srgbClr val="44474B">
                    <a:alpha val="100000"/>
                  </a:srgbClr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판교역에서 본사까지 느린 걸음으로 약 15분 정도 걸려요.</a:t>
            </a:r>
            <a:endParaRPr lang="en-US" sz="1900" dirty="0"/>
          </a:p>
        </p:txBody>
      </p:sp>
      <p:sp>
        <p:nvSpPr>
          <p:cNvPr id="21" name="Text 18"/>
          <p:cNvSpPr/>
          <p:nvPr/>
        </p:nvSpPr>
        <p:spPr>
          <a:xfrm>
            <a:off x="8849951" y="8010791"/>
            <a:ext cx="7214463" cy="43603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685800" lvl="1" indent="-342900" algn="l">
              <a:lnSpc>
                <a:spcPts val="3580"/>
              </a:lnSpc>
              <a:buSzPct val="100000"/>
              <a:buChar char="•"/>
            </a:pPr>
            <a:r>
              <a:rPr lang="en-US" sz="1900" kern="0" spc="-66" dirty="0">
                <a:solidFill>
                  <a:srgbClr val="44474B">
                    <a:alpha val="100000"/>
                  </a:srgbClr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기본적인 복장 규정은 </a:t>
            </a:r>
            <a:r>
              <a:rPr lang="en-US" sz="1900" kern="0" spc="-66" dirty="0" err="1">
                <a:solidFill>
                  <a:srgbClr val="44474B">
                    <a:alpha val="100000"/>
                  </a:srgbClr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자유입니다</a:t>
            </a:r>
            <a:r>
              <a:rPr lang="en-US" sz="1900" kern="0" spc="-66" dirty="0">
                <a:solidFill>
                  <a:srgbClr val="44474B">
                    <a:alpha val="100000"/>
                  </a:srgbClr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!</a:t>
            </a:r>
            <a:br>
              <a:rPr lang="en-US" sz="1900" kern="0" spc="-66" dirty="0">
                <a:solidFill>
                  <a:srgbClr val="44474B">
                    <a:alpha val="100000"/>
                  </a:srgbClr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</a:br>
            <a:r>
              <a:rPr lang="en-US" sz="1900" kern="0" spc="-66" dirty="0">
                <a:solidFill>
                  <a:srgbClr val="44474B">
                    <a:alpha val="100000"/>
                  </a:srgbClr>
                </a:solidFill>
                <a:latin typeface="Pretendard Regular" pitchFamily="34" charset="0"/>
                <a:ea typeface="Pretendard Regular" pitchFamily="34" charset="-122"/>
                <a:cs typeface="Pretendard Regular" pitchFamily="34" charset="-120"/>
              </a:rPr>
              <a:t>*단, 입사 첫 날은 단정한 차림을 추천드려요</a:t>
            </a:r>
            <a:endParaRPr lang="en-US" sz="1900" dirty="0"/>
          </a:p>
          <a:p>
            <a:pPr marL="685800" lvl="1" indent="-342900" algn="l">
              <a:lnSpc>
                <a:spcPts val="3580"/>
              </a:lnSpc>
              <a:buSzPct val="100000"/>
              <a:buChar char="•"/>
            </a:pPr>
            <a:r>
              <a:rPr lang="en-US" sz="1900" kern="0" spc="-66" dirty="0">
                <a:solidFill>
                  <a:srgbClr val="44474B">
                    <a:alpha val="100000"/>
                  </a:srgbClr>
                </a:solidFill>
                <a:latin typeface="Pretendard Bold" pitchFamily="34" charset="0"/>
                <a:ea typeface="Pretendard Bold" pitchFamily="34" charset="-122"/>
                <a:cs typeface="Pretendard Bold" pitchFamily="34" charset="-120"/>
              </a:rPr>
              <a:t>노출이 너무 심한 옷은 </a:t>
            </a:r>
            <a:r>
              <a:rPr lang="en-US" sz="1900" kern="0" spc="-66" dirty="0" err="1">
                <a:solidFill>
                  <a:srgbClr val="44474B">
                    <a:alpha val="100000"/>
                  </a:srgbClr>
                </a:solidFill>
                <a:latin typeface="Pretendard Bold" pitchFamily="34" charset="0"/>
                <a:ea typeface="Pretendard Bold" pitchFamily="34" charset="-122"/>
                <a:cs typeface="Pretendard Bold" pitchFamily="34" charset="-120"/>
              </a:rPr>
              <a:t>자제해주세요</a:t>
            </a:r>
            <a:r>
              <a:rPr lang="en-US" sz="1900" kern="0" spc="-66" dirty="0">
                <a:solidFill>
                  <a:srgbClr val="44474B">
                    <a:alpha val="100000"/>
                  </a:srgbClr>
                </a:solidFill>
                <a:latin typeface="Pretendard Bold" pitchFamily="34" charset="0"/>
                <a:ea typeface="Pretendard Bold" pitchFamily="34" charset="-122"/>
                <a:cs typeface="Pretendard Bold" pitchFamily="34" charset="-120"/>
              </a:rPr>
              <a:t>.</a:t>
            </a:r>
            <a:br>
              <a:rPr lang="en-US" sz="1900" kern="0" spc="-66" dirty="0">
                <a:solidFill>
                  <a:srgbClr val="44474B">
                    <a:alpha val="100000"/>
                  </a:srgbClr>
                </a:solidFill>
                <a:latin typeface="Pretendard Bold" pitchFamily="34" charset="0"/>
                <a:ea typeface="Pretendard Bold" pitchFamily="34" charset="-122"/>
                <a:cs typeface="Pretendard Bold" pitchFamily="34" charset="-120"/>
              </a:rPr>
            </a:br>
            <a:r>
              <a:rPr lang="en-US" sz="1900" kern="0" spc="-66" dirty="0">
                <a:solidFill>
                  <a:srgbClr val="44474B">
                    <a:alpha val="100000"/>
                  </a:srgbClr>
                </a:solidFill>
                <a:latin typeface="Pretendard Regular" pitchFamily="34" charset="0"/>
                <a:ea typeface="Pretendard Regular" pitchFamily="34" charset="-122"/>
                <a:cs typeface="Pretendard Regular" pitchFamily="34" charset="-120"/>
              </a:rPr>
              <a:t>(너무 짧은 반바지, 미니스커트, 과하게 찢어진 청바지 등)</a:t>
            </a:r>
            <a:endParaRPr lang="en-US" sz="1900" dirty="0"/>
          </a:p>
          <a:p>
            <a:pPr marL="685800" lvl="1" indent="-342900" algn="l">
              <a:lnSpc>
                <a:spcPts val="3580"/>
              </a:lnSpc>
              <a:buSzPct val="100000"/>
              <a:buChar char="•"/>
            </a:pPr>
            <a:r>
              <a:rPr lang="en-US" sz="1900" kern="0" spc="-66" dirty="0">
                <a:solidFill>
                  <a:srgbClr val="44474B">
                    <a:alpha val="100000"/>
                  </a:srgbClr>
                </a:solidFill>
                <a:latin typeface="Pretendard Bold" pitchFamily="34" charset="0"/>
                <a:ea typeface="Pretendard Bold" pitchFamily="34" charset="-122"/>
                <a:cs typeface="Pretendard Bold" pitchFamily="34" charset="-120"/>
              </a:rPr>
              <a:t>샌들, 슬리퍼보다는 운동화나 구두를 추천드려요.</a:t>
            </a:r>
            <a:endParaRPr lang="en-US" sz="1900" dirty="0"/>
          </a:p>
          <a:p>
            <a:pPr marL="685800" lvl="1" indent="-342900" algn="l">
              <a:lnSpc>
                <a:spcPts val="3580"/>
              </a:lnSpc>
              <a:buSzPct val="100000"/>
              <a:buChar char="•"/>
            </a:pPr>
            <a:r>
              <a:rPr lang="en-US" sz="1900" kern="0" spc="-66" dirty="0">
                <a:solidFill>
                  <a:srgbClr val="44474B">
                    <a:alpha val="100000"/>
                  </a:srgbClr>
                </a:solidFill>
                <a:latin typeface="Pretendard Bold" pitchFamily="34" charset="0"/>
                <a:ea typeface="Pretendard Bold" pitchFamily="34" charset="-122"/>
                <a:cs typeface="Pretendard Bold" pitchFamily="34" charset="-120"/>
              </a:rPr>
              <a:t>회사 내 이동 및 마이다시안임을 </a:t>
            </a:r>
            <a:r>
              <a:rPr lang="en-US" sz="1900" kern="0" spc="-66" dirty="0" err="1">
                <a:solidFill>
                  <a:srgbClr val="44474B">
                    <a:alpha val="100000"/>
                  </a:srgbClr>
                </a:solidFill>
                <a:latin typeface="Pretendard Bold" pitchFamily="34" charset="0"/>
                <a:ea typeface="Pretendard Bold" pitchFamily="34" charset="-122"/>
                <a:cs typeface="Pretendard Bold" pitchFamily="34" charset="-120"/>
              </a:rPr>
              <a:t>보여주기</a:t>
            </a:r>
            <a:r>
              <a:rPr lang="en-US" sz="1900" kern="0" spc="-66" dirty="0">
                <a:solidFill>
                  <a:srgbClr val="44474B">
                    <a:alpha val="100000"/>
                  </a:srgbClr>
                </a:solidFill>
                <a:latin typeface="Pretendard Bold" pitchFamily="34" charset="0"/>
                <a:ea typeface="Pretendard Bold" pitchFamily="34" charset="-122"/>
                <a:cs typeface="Pretendard Bold" pitchFamily="34" charset="-120"/>
              </a:rPr>
              <a:t> </a:t>
            </a:r>
            <a:r>
              <a:rPr lang="en-US" sz="1900" kern="0" spc="-66" dirty="0" err="1">
                <a:solidFill>
                  <a:srgbClr val="44474B">
                    <a:alpha val="100000"/>
                  </a:srgbClr>
                </a:solidFill>
                <a:latin typeface="Pretendard Bold" pitchFamily="34" charset="0"/>
                <a:ea typeface="Pretendard Bold" pitchFamily="34" charset="-122"/>
                <a:cs typeface="Pretendard Bold" pitchFamily="34" charset="-120"/>
              </a:rPr>
              <a:t>위해</a:t>
            </a:r>
            <a:br>
              <a:rPr lang="en-US" sz="1900" kern="0" spc="-66" dirty="0" err="1">
                <a:solidFill>
                  <a:srgbClr val="44474B">
                    <a:alpha val="100000"/>
                  </a:srgbClr>
                </a:solidFill>
                <a:latin typeface="Pretendard Bold" pitchFamily="34" charset="0"/>
                <a:ea typeface="Pretendard Bold" pitchFamily="34" charset="-122"/>
                <a:cs typeface="Pretendard Bold" pitchFamily="34" charset="-120"/>
              </a:rPr>
            </a:br>
            <a:r>
              <a:rPr lang="en-US" sz="1900" kern="0" spc="-66" dirty="0" err="1">
                <a:solidFill>
                  <a:srgbClr val="44474B">
                    <a:alpha val="100000"/>
                  </a:srgbClr>
                </a:solidFill>
                <a:latin typeface="Pretendard Bold" pitchFamily="34" charset="0"/>
                <a:ea typeface="Pretendard Bold" pitchFamily="34" charset="-122"/>
                <a:cs typeface="Pretendard Bold" pitchFamily="34" charset="-120"/>
              </a:rPr>
              <a:t>사원증은</a:t>
            </a:r>
            <a:r>
              <a:rPr lang="ko-KR" altLang="en-US" sz="1900" kern="0" spc="-66" dirty="0" err="1">
                <a:solidFill>
                  <a:srgbClr val="44474B">
                    <a:alpha val="100000"/>
                  </a:srgbClr>
                </a:solidFill>
                <a:latin typeface="Pretendard Bold" pitchFamily="34" charset="0"/>
                <a:ea typeface="Pretendard Bold" pitchFamily="34" charset="-122"/>
                <a:cs typeface="Pretendard Bold" pitchFamily="34" charset="-120"/>
              </a:rPr>
              <a:t> </a:t>
            </a:r>
            <a:r>
              <a:rPr lang="en-US" sz="1900" kern="0" spc="-66" dirty="0">
                <a:solidFill>
                  <a:srgbClr val="44474B">
                    <a:alpha val="100000"/>
                  </a:srgbClr>
                </a:solidFill>
                <a:latin typeface="Pretendard Bold" pitchFamily="34" charset="0"/>
                <a:ea typeface="Pretendard Bold" pitchFamily="34" charset="-122"/>
                <a:cs typeface="Pretendard Bold" pitchFamily="34" charset="-120"/>
              </a:rPr>
              <a:t>항상 </a:t>
            </a:r>
            <a:r>
              <a:rPr lang="en-US" sz="1900" kern="0" spc="-66" dirty="0" err="1">
                <a:solidFill>
                  <a:srgbClr val="44474B">
                    <a:alpha val="100000"/>
                  </a:srgbClr>
                </a:solidFill>
                <a:latin typeface="Pretendard Bold" pitchFamily="34" charset="0"/>
                <a:ea typeface="Pretendard Bold" pitchFamily="34" charset="-122"/>
                <a:cs typeface="Pretendard Bold" pitchFamily="34" charset="-120"/>
              </a:rPr>
              <a:t>패용해주세요</a:t>
            </a:r>
            <a:r>
              <a:rPr lang="en-US" sz="1900" kern="0" spc="-66" dirty="0">
                <a:solidFill>
                  <a:srgbClr val="44474B">
                    <a:alpha val="100000"/>
                  </a:srgbClr>
                </a:solidFill>
                <a:latin typeface="Pretendard Bold" pitchFamily="34" charset="0"/>
                <a:ea typeface="Pretendard Bold" pitchFamily="34" charset="-122"/>
                <a:cs typeface="Pretendard Bold" pitchFamily="34" charset="-120"/>
              </a:rPr>
              <a:t>.</a:t>
            </a:r>
            <a:br>
              <a:rPr lang="en-US" sz="1900" kern="0" spc="-66" dirty="0">
                <a:solidFill>
                  <a:srgbClr val="44474B">
                    <a:alpha val="100000"/>
                  </a:srgbClr>
                </a:solidFill>
                <a:latin typeface="Pretendard Bold" pitchFamily="34" charset="0"/>
                <a:ea typeface="Pretendard Bold" pitchFamily="34" charset="-122"/>
                <a:cs typeface="Pretendard Bold" pitchFamily="34" charset="-120"/>
              </a:rPr>
            </a:br>
            <a:r>
              <a:rPr lang="en-US" sz="1900" kern="0" spc="-66" dirty="0">
                <a:solidFill>
                  <a:srgbClr val="44474B">
                    <a:alpha val="100000"/>
                  </a:srgbClr>
                </a:solidFill>
                <a:latin typeface="Pretendard Regular" pitchFamily="34" charset="0"/>
                <a:ea typeface="Pretendard Regular" pitchFamily="34" charset="-122"/>
                <a:cs typeface="Pretendard Regular" pitchFamily="34" charset="-120"/>
              </a:rPr>
              <a:t>(엘리베이터, 계단, 출입구, 식사 등 다양한 곳에 필요해요!)</a:t>
            </a:r>
            <a:endParaRPr lang="en-US" sz="1900" dirty="0"/>
          </a:p>
        </p:txBody>
      </p:sp>
      <p:sp>
        <p:nvSpPr>
          <p:cNvPr id="23" name="Text 19"/>
          <p:cNvSpPr/>
          <p:nvPr/>
        </p:nvSpPr>
        <p:spPr>
          <a:xfrm>
            <a:off x="17661346" y="6488562"/>
            <a:ext cx="1177014" cy="5037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220"/>
              </a:lnSpc>
              <a:buNone/>
            </a:pPr>
            <a:r>
              <a:rPr lang="en-US" sz="1900" dirty="0">
                <a:solidFill>
                  <a:srgbClr val="424248">
                    <a:alpha val="100000"/>
                  </a:srgbClr>
                </a:solidFill>
                <a:latin typeface="Pretendard Bold" pitchFamily="34" charset="0"/>
                <a:ea typeface="Pretendard Bold" pitchFamily="34" charset="-122"/>
                <a:cs typeface="Pretendard Bold" pitchFamily="34" charset="-120"/>
              </a:rPr>
              <a:t>시간 안내</a:t>
            </a:r>
            <a:endParaRPr lang="en-US" sz="1900" dirty="0"/>
          </a:p>
        </p:txBody>
      </p:sp>
      <p:sp>
        <p:nvSpPr>
          <p:cNvPr id="24" name="Text 20"/>
          <p:cNvSpPr/>
          <p:nvPr/>
        </p:nvSpPr>
        <p:spPr>
          <a:xfrm>
            <a:off x="20072653" y="6471870"/>
            <a:ext cx="1473384" cy="5249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685800" lvl="1" indent="-342900" algn="l">
              <a:lnSpc>
                <a:spcPts val="3400"/>
              </a:lnSpc>
              <a:buSzPct val="100000"/>
              <a:buChar char="•"/>
            </a:pPr>
            <a:r>
              <a:rPr lang="en-US" sz="1900" dirty="0">
                <a:solidFill>
                  <a:schemeClr val="tx1">
                    <a:lumMod val="50000"/>
                    <a:lumOff val="50000"/>
                  </a:schemeClr>
                </a:solidFill>
                <a:latin typeface="Pretendard Bold" pitchFamily="34" charset="0"/>
                <a:ea typeface="Pretendard Bold" pitchFamily="34" charset="-122"/>
                <a:cs typeface="Pretendard Bold" pitchFamily="34" charset="-120"/>
              </a:rPr>
              <a:t>조식</a:t>
            </a:r>
            <a:endParaRPr lang="en-US" sz="1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5" name="Text 21"/>
          <p:cNvSpPr/>
          <p:nvPr/>
        </p:nvSpPr>
        <p:spPr>
          <a:xfrm>
            <a:off x="20072653" y="6999295"/>
            <a:ext cx="1473384" cy="5249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685800" lvl="1" indent="-342900" algn="l">
              <a:lnSpc>
                <a:spcPts val="3400"/>
              </a:lnSpc>
              <a:buSzPct val="100000"/>
              <a:buChar char="•"/>
            </a:pPr>
            <a:r>
              <a:rPr lang="en-US" sz="1900" dirty="0">
                <a:solidFill>
                  <a:schemeClr val="tx1">
                    <a:lumMod val="50000"/>
                    <a:lumOff val="50000"/>
                  </a:schemeClr>
                </a:solidFill>
                <a:latin typeface="Pretendard Bold" pitchFamily="34" charset="0"/>
                <a:ea typeface="Pretendard Bold" pitchFamily="34" charset="-122"/>
                <a:cs typeface="Pretendard Bold" pitchFamily="34" charset="-120"/>
              </a:rPr>
              <a:t>중식</a:t>
            </a:r>
            <a:endParaRPr lang="en-US" sz="1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6" name="Text 22"/>
          <p:cNvSpPr/>
          <p:nvPr/>
        </p:nvSpPr>
        <p:spPr>
          <a:xfrm>
            <a:off x="20072653" y="8379864"/>
            <a:ext cx="1473384" cy="5249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685800" lvl="1" indent="-342900" algn="l">
              <a:lnSpc>
                <a:spcPts val="3400"/>
              </a:lnSpc>
              <a:buSzPct val="100000"/>
              <a:buChar char="•"/>
            </a:pPr>
            <a:r>
              <a:rPr lang="en-US" sz="1900" dirty="0">
                <a:solidFill>
                  <a:schemeClr val="tx1">
                    <a:lumMod val="50000"/>
                    <a:lumOff val="50000"/>
                  </a:schemeClr>
                </a:solidFill>
                <a:latin typeface="Pretendard Bold" pitchFamily="34" charset="0"/>
                <a:ea typeface="Pretendard Bold" pitchFamily="34" charset="-122"/>
                <a:cs typeface="Pretendard Bold" pitchFamily="34" charset="-120"/>
              </a:rPr>
              <a:t>석식</a:t>
            </a:r>
            <a:endParaRPr lang="en-US" sz="1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7" name="Text 23"/>
          <p:cNvSpPr/>
          <p:nvPr/>
        </p:nvSpPr>
        <p:spPr>
          <a:xfrm>
            <a:off x="21546037" y="6999295"/>
            <a:ext cx="1769755" cy="13885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en-US" sz="1900" kern="0" spc="-66" dirty="0">
                <a:solidFill>
                  <a:schemeClr val="tx1">
                    <a:lumMod val="50000"/>
                    <a:lumOff val="50000"/>
                  </a:schemeClr>
                </a:solidFill>
                <a:latin typeface="Pretendard Regular" pitchFamily="34" charset="0"/>
                <a:ea typeface="Pretendard Regular" pitchFamily="34" charset="-122"/>
                <a:cs typeface="Pretendard Regular" pitchFamily="34" charset="-120"/>
              </a:rPr>
              <a:t>12:00 - 13:00</a:t>
            </a:r>
            <a:endParaRPr lang="en-US" sz="1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l">
              <a:lnSpc>
                <a:spcPts val="3400"/>
              </a:lnSpc>
              <a:buNone/>
            </a:pPr>
            <a:r>
              <a:rPr lang="en-US" sz="1900" kern="0" spc="-66" dirty="0">
                <a:solidFill>
                  <a:schemeClr val="tx1">
                    <a:lumMod val="50000"/>
                    <a:lumOff val="50000"/>
                  </a:schemeClr>
                </a:solidFill>
                <a:latin typeface="Pretendard Regular" pitchFamily="34" charset="0"/>
                <a:ea typeface="Pretendard Regular" pitchFamily="34" charset="-122"/>
                <a:cs typeface="Pretendard Regular" pitchFamily="34" charset="-120"/>
              </a:rPr>
              <a:t>12:30 - 13:30</a:t>
            </a:r>
            <a:endParaRPr lang="en-US" sz="1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l">
              <a:lnSpc>
                <a:spcPts val="3400"/>
              </a:lnSpc>
              <a:buNone/>
            </a:pPr>
            <a:r>
              <a:rPr lang="en-US" sz="1900" kern="0" spc="-66" dirty="0">
                <a:solidFill>
                  <a:schemeClr val="tx1">
                    <a:lumMod val="50000"/>
                    <a:lumOff val="50000"/>
                  </a:schemeClr>
                </a:solidFill>
                <a:latin typeface="Pretendard Regular" pitchFamily="34" charset="0"/>
                <a:ea typeface="Pretendard Regular" pitchFamily="34" charset="-122"/>
                <a:cs typeface="Pretendard Regular" pitchFamily="34" charset="-120"/>
              </a:rPr>
              <a:t>13:00 - 14:00</a:t>
            </a:r>
            <a:endParaRPr lang="en-US" sz="1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8" name="Text 24"/>
          <p:cNvSpPr/>
          <p:nvPr/>
        </p:nvSpPr>
        <p:spPr>
          <a:xfrm>
            <a:off x="21546037" y="6471870"/>
            <a:ext cx="1769755" cy="5249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en-US" sz="1900" kern="0" spc="-66" dirty="0">
                <a:solidFill>
                  <a:schemeClr val="tx1">
                    <a:lumMod val="50000"/>
                    <a:lumOff val="50000"/>
                  </a:schemeClr>
                </a:solidFill>
                <a:latin typeface="Pretendard Regular" pitchFamily="34" charset="0"/>
                <a:ea typeface="Pretendard Regular" pitchFamily="34" charset="-122"/>
                <a:cs typeface="Pretendard Regular" pitchFamily="34" charset="-120"/>
              </a:rPr>
              <a:t>08:00 - 09:00</a:t>
            </a:r>
            <a:endParaRPr lang="en-US" sz="1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9" name="Text 25"/>
          <p:cNvSpPr/>
          <p:nvPr/>
        </p:nvSpPr>
        <p:spPr>
          <a:xfrm>
            <a:off x="21546037" y="8379864"/>
            <a:ext cx="1769755" cy="9567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en-US" sz="1900" kern="0" spc="-66" dirty="0">
                <a:solidFill>
                  <a:schemeClr val="tx1">
                    <a:lumMod val="50000"/>
                    <a:lumOff val="50000"/>
                  </a:schemeClr>
                </a:solidFill>
                <a:latin typeface="Pretendard Regular" pitchFamily="34" charset="0"/>
                <a:ea typeface="Pretendard Regular" pitchFamily="34" charset="-122"/>
                <a:cs typeface="Pretendard Regular" pitchFamily="34" charset="-120"/>
              </a:rPr>
              <a:t>18:00 - 18:30</a:t>
            </a:r>
            <a:endParaRPr lang="en-US" sz="1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l">
              <a:lnSpc>
                <a:spcPts val="3400"/>
              </a:lnSpc>
              <a:buNone/>
            </a:pPr>
            <a:r>
              <a:rPr lang="en-US" sz="1900" kern="0" spc="-66" dirty="0">
                <a:solidFill>
                  <a:schemeClr val="tx1">
                    <a:lumMod val="50000"/>
                    <a:lumOff val="50000"/>
                  </a:schemeClr>
                </a:solidFill>
                <a:latin typeface="Pretendard Regular" pitchFamily="34" charset="0"/>
                <a:ea typeface="Pretendard Regular" pitchFamily="34" charset="-122"/>
                <a:cs typeface="Pretendard Regular" pitchFamily="34" charset="-120"/>
              </a:rPr>
              <a:t>18:30 - 19:00</a:t>
            </a:r>
            <a:endParaRPr lang="en-US" sz="1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0" name="Text 26"/>
          <p:cNvSpPr/>
          <p:nvPr/>
        </p:nvSpPr>
        <p:spPr>
          <a:xfrm>
            <a:off x="17619938" y="10222331"/>
            <a:ext cx="1835563" cy="4477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900" dirty="0">
                <a:solidFill>
                  <a:srgbClr val="424248">
                    <a:alpha val="100000"/>
                  </a:srgbClr>
                </a:solidFill>
                <a:latin typeface="Pretendard Bold" pitchFamily="34" charset="0"/>
                <a:ea typeface="Pretendard Bold" pitchFamily="34" charset="-122"/>
                <a:cs typeface="Pretendard Bold" pitchFamily="34" charset="-120"/>
              </a:rPr>
              <a:t>식사 장소</a:t>
            </a:r>
            <a:r>
              <a:rPr lang="ko-KR" altLang="en-US" sz="1900" dirty="0">
                <a:solidFill>
                  <a:srgbClr val="424248">
                    <a:alpha val="100000"/>
                  </a:srgbClr>
                </a:solidFill>
                <a:latin typeface="Pretendard Bold" pitchFamily="34" charset="0"/>
                <a:ea typeface="Pretendard Bold" pitchFamily="34" charset="-122"/>
                <a:cs typeface="Pretendard Bold" pitchFamily="34" charset="-120"/>
              </a:rPr>
              <a:t> </a:t>
            </a:r>
            <a:r>
              <a:rPr lang="en-US" sz="1900" dirty="0">
                <a:solidFill>
                  <a:srgbClr val="424248">
                    <a:alpha val="100000"/>
                  </a:srgbClr>
                </a:solidFill>
                <a:latin typeface="Pretendard Bold" pitchFamily="34" charset="0"/>
                <a:ea typeface="Pretendard Bold" pitchFamily="34" charset="-122"/>
                <a:cs typeface="Pretendard Bold" pitchFamily="34" charset="-120"/>
              </a:rPr>
              <a:t>및 방법</a:t>
            </a:r>
            <a:endParaRPr lang="en-US" sz="1900" dirty="0"/>
          </a:p>
        </p:txBody>
      </p:sp>
      <p:sp>
        <p:nvSpPr>
          <p:cNvPr id="32" name="Text 28"/>
          <p:cNvSpPr/>
          <p:nvPr/>
        </p:nvSpPr>
        <p:spPr>
          <a:xfrm>
            <a:off x="17312078" y="10717166"/>
            <a:ext cx="7272209" cy="20123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685800" lvl="1" indent="-342900">
              <a:lnSpc>
                <a:spcPts val="3400"/>
              </a:lnSpc>
              <a:buSzPct val="100000"/>
              <a:buChar char="•"/>
            </a:pPr>
            <a:r>
              <a:rPr lang="en-US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각 층별 식사시간에 맞춰 식사 예약</a:t>
            </a:r>
          </a:p>
          <a:p>
            <a:pPr marL="685800" lvl="1" indent="-342900">
              <a:lnSpc>
                <a:spcPts val="3400"/>
              </a:lnSpc>
              <a:buSzPct val="100000"/>
              <a:buFontTx/>
              <a:buChar char="•"/>
            </a:pPr>
            <a:r>
              <a:rPr lang="en-US" altLang="ko-Kore-KR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4층 마이다스 </a:t>
            </a:r>
            <a:r>
              <a:rPr lang="en-US" altLang="ko-Kore-KR" sz="19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라운지에</a:t>
            </a:r>
            <a:r>
              <a:rPr lang="en-US" altLang="ko-Kore-KR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 </a:t>
            </a:r>
            <a:r>
              <a:rPr lang="en-US" altLang="ko-Kore-KR" sz="19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도착하여</a:t>
            </a:r>
            <a:r>
              <a:rPr lang="ko-KR" altLang="en-US" sz="19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 </a:t>
            </a:r>
            <a:r>
              <a:rPr lang="en-US" altLang="ko-Kore-KR" sz="19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사원증</a:t>
            </a:r>
            <a:r>
              <a:rPr lang="en-US" altLang="ko-Kore-KR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 태그 후 식사</a:t>
            </a:r>
          </a:p>
          <a:p>
            <a:pPr marL="685800" lvl="1" indent="-342900">
              <a:lnSpc>
                <a:spcPts val="3400"/>
              </a:lnSpc>
              <a:buSzPct val="100000"/>
              <a:buFontTx/>
              <a:buChar char="•"/>
            </a:pPr>
            <a:r>
              <a:rPr lang="en-US" altLang="ko-Kore-KR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첫 날은 안내데스크 옆 일지에</a:t>
            </a:r>
            <a:r>
              <a:rPr lang="ko-KR" altLang="en-US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 </a:t>
            </a:r>
            <a:r>
              <a:rPr lang="en-US" altLang="ko-Kore-KR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작성해</a:t>
            </a:r>
            <a:r>
              <a:rPr lang="ko-KR" altLang="en-US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 </a:t>
            </a:r>
            <a:r>
              <a:rPr lang="en-US" altLang="ko-Kore-KR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주세요!</a:t>
            </a:r>
          </a:p>
          <a:p>
            <a:pPr marL="342900" lvl="1">
              <a:lnSpc>
                <a:spcPts val="3400"/>
              </a:lnSpc>
              <a:buSzPct val="100000"/>
            </a:pPr>
            <a:endParaRPr lang="en-US" altLang="ko-Kore-KR" sz="1900" dirty="0">
              <a:solidFill>
                <a:schemeClr val="tx1">
                  <a:lumMod val="75000"/>
                  <a:lumOff val="25000"/>
                </a:schemeClr>
              </a:solidFill>
              <a:latin typeface="Pretendard Medium" panose="02000503000000020004" pitchFamily="2" charset="-127"/>
              <a:ea typeface="Pretendard Medium" panose="02000503000000020004" pitchFamily="2" charset="-127"/>
              <a:cs typeface="Pretendard Medium" panose="02000503000000020004" pitchFamily="2" charset="-127"/>
            </a:endParaRPr>
          </a:p>
          <a:p>
            <a:pPr marL="685800" lvl="1" indent="-342900">
              <a:lnSpc>
                <a:spcPts val="3400"/>
              </a:lnSpc>
              <a:buSzPct val="100000"/>
              <a:buChar char="•"/>
            </a:pPr>
            <a:endParaRPr lang="en-US" sz="1900" dirty="0">
              <a:solidFill>
                <a:schemeClr val="tx1">
                  <a:lumMod val="75000"/>
                  <a:lumOff val="25000"/>
                </a:schemeClr>
              </a:solidFill>
              <a:latin typeface="Pretendard Medium" panose="02000503000000020004" pitchFamily="2" charset="-127"/>
              <a:ea typeface="Pretendard Medium" panose="02000503000000020004" pitchFamily="2" charset="-127"/>
              <a:cs typeface="Pretendard Medium" panose="02000503000000020004" pitchFamily="2" charset="-127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CE769FD-4240-6973-5E87-13AA68C4B9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0163" y="1772358"/>
            <a:ext cx="6290776" cy="4284890"/>
          </a:xfrm>
          <a:prstGeom prst="roundRect">
            <a:avLst>
              <a:gd name="adj" fmla="val 3151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 9">
            <a:extLst>
              <a:ext uri="{FF2B5EF4-FFF2-40B4-BE49-F238E27FC236}">
                <a16:creationId xmlns:a16="http://schemas.microsoft.com/office/drawing/2014/main" id="{255E8800-196D-92B1-7EC5-956FA193B0B5}"/>
              </a:ext>
            </a:extLst>
          </p:cNvPr>
          <p:cNvSpPr/>
          <p:nvPr/>
        </p:nvSpPr>
        <p:spPr>
          <a:xfrm>
            <a:off x="10091583" y="417154"/>
            <a:ext cx="3950194" cy="8969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560"/>
              </a:lnSpc>
              <a:buNone/>
            </a:pPr>
            <a:r>
              <a:rPr lang="ko-KR" altLang="en-US" sz="4000" dirty="0">
                <a:solidFill>
                  <a:srgbClr val="44474B">
                    <a:alpha val="100000"/>
                  </a:srgbClr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복장 안내</a:t>
            </a:r>
            <a:endParaRPr lang="en-US" sz="4000" dirty="0"/>
          </a:p>
        </p:txBody>
      </p:sp>
      <p:sp>
        <p:nvSpPr>
          <p:cNvPr id="37" name="Text 10">
            <a:extLst>
              <a:ext uri="{FF2B5EF4-FFF2-40B4-BE49-F238E27FC236}">
                <a16:creationId xmlns:a16="http://schemas.microsoft.com/office/drawing/2014/main" id="{48ED7362-ED31-6F0B-D8A7-6981688F4F5B}"/>
              </a:ext>
            </a:extLst>
          </p:cNvPr>
          <p:cNvSpPr/>
          <p:nvPr/>
        </p:nvSpPr>
        <p:spPr>
          <a:xfrm>
            <a:off x="9022328" y="449371"/>
            <a:ext cx="965321" cy="8969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560"/>
              </a:lnSpc>
              <a:buNone/>
            </a:pPr>
            <a:r>
              <a:rPr lang="en-US" sz="4800" dirty="0">
                <a:solidFill>
                  <a:srgbClr val="00D16E"/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0</a:t>
            </a:r>
            <a:r>
              <a:rPr lang="en-US" altLang="ko-KR" sz="4800" dirty="0">
                <a:solidFill>
                  <a:srgbClr val="00D16E"/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3</a:t>
            </a:r>
            <a:r>
              <a:rPr lang="en-US" sz="4800" dirty="0">
                <a:solidFill>
                  <a:srgbClr val="00D16E"/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 </a:t>
            </a:r>
            <a:endParaRPr lang="en-US" sz="4800" dirty="0">
              <a:solidFill>
                <a:srgbClr val="00D16E"/>
              </a:solidFill>
            </a:endParaRPr>
          </a:p>
        </p:txBody>
      </p:sp>
      <p:sp>
        <p:nvSpPr>
          <p:cNvPr id="38" name="Text 9">
            <a:extLst>
              <a:ext uri="{FF2B5EF4-FFF2-40B4-BE49-F238E27FC236}">
                <a16:creationId xmlns:a16="http://schemas.microsoft.com/office/drawing/2014/main" id="{BA3D04CC-0EFD-F59F-A49B-6E818F8B5448}"/>
              </a:ext>
            </a:extLst>
          </p:cNvPr>
          <p:cNvSpPr/>
          <p:nvPr/>
        </p:nvSpPr>
        <p:spPr>
          <a:xfrm>
            <a:off x="18259885" y="420618"/>
            <a:ext cx="3950194" cy="8969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7560"/>
              </a:lnSpc>
            </a:pPr>
            <a:r>
              <a:rPr lang="ko-KR" altLang="en-US" sz="4000" dirty="0">
                <a:solidFill>
                  <a:srgbClr val="44474B">
                    <a:alpha val="100000"/>
                  </a:srgbClr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식사 안내</a:t>
            </a:r>
            <a:endParaRPr lang="en-US" sz="4000" dirty="0">
              <a:solidFill>
                <a:srgbClr val="44474B">
                  <a:alpha val="100000"/>
                </a:srgbClr>
              </a:solidFill>
              <a:latin typeface="Pretendard SemiBold" pitchFamily="34" charset="0"/>
              <a:ea typeface="Pretendard SemiBold" pitchFamily="34" charset="-122"/>
              <a:cs typeface="Pretendard SemiBold" pitchFamily="34" charset="-120"/>
            </a:endParaRPr>
          </a:p>
        </p:txBody>
      </p:sp>
      <p:sp>
        <p:nvSpPr>
          <p:cNvPr id="39" name="Text 10">
            <a:extLst>
              <a:ext uri="{FF2B5EF4-FFF2-40B4-BE49-F238E27FC236}">
                <a16:creationId xmlns:a16="http://schemas.microsoft.com/office/drawing/2014/main" id="{B489F22F-CAF3-8D1C-EBBB-B49FB5E329AE}"/>
              </a:ext>
            </a:extLst>
          </p:cNvPr>
          <p:cNvSpPr/>
          <p:nvPr/>
        </p:nvSpPr>
        <p:spPr>
          <a:xfrm>
            <a:off x="17190630" y="452835"/>
            <a:ext cx="965321" cy="8969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560"/>
              </a:lnSpc>
              <a:buNone/>
            </a:pPr>
            <a:r>
              <a:rPr lang="en-US" sz="4800" dirty="0">
                <a:solidFill>
                  <a:srgbClr val="00D16E"/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0</a:t>
            </a:r>
            <a:r>
              <a:rPr lang="en-US" altLang="ko-KR" sz="4800" dirty="0">
                <a:solidFill>
                  <a:srgbClr val="00D16E"/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4</a:t>
            </a:r>
            <a:r>
              <a:rPr lang="en-US" sz="4800" dirty="0">
                <a:solidFill>
                  <a:srgbClr val="00D16E"/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 </a:t>
            </a:r>
            <a:endParaRPr lang="en-US" sz="4800" dirty="0">
              <a:solidFill>
                <a:srgbClr val="00D16E"/>
              </a:solidFill>
            </a:endParaRPr>
          </a:p>
        </p:txBody>
      </p:sp>
      <p:cxnSp>
        <p:nvCxnSpPr>
          <p:cNvPr id="46" name="직선 연결선[R] 45">
            <a:extLst>
              <a:ext uri="{FF2B5EF4-FFF2-40B4-BE49-F238E27FC236}">
                <a16:creationId xmlns:a16="http://schemas.microsoft.com/office/drawing/2014/main" id="{A6849ADD-A4E9-E691-E827-3B2664BB30B6}"/>
              </a:ext>
            </a:extLst>
          </p:cNvPr>
          <p:cNvCxnSpPr>
            <a:cxnSpLocks/>
          </p:cNvCxnSpPr>
          <p:nvPr/>
        </p:nvCxnSpPr>
        <p:spPr>
          <a:xfrm>
            <a:off x="17187829" y="9754620"/>
            <a:ext cx="631311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0" descr=" 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4336" y="1767769"/>
            <a:ext cx="6058657" cy="5838676"/>
          </a:xfrm>
          <a:prstGeom prst="rect">
            <a:avLst/>
          </a:prstGeom>
        </p:spPr>
      </p:pic>
      <p:sp>
        <p:nvSpPr>
          <p:cNvPr id="8" name="Shape 5"/>
          <p:cNvSpPr/>
          <p:nvPr/>
        </p:nvSpPr>
        <p:spPr>
          <a:xfrm>
            <a:off x="1318085" y="1932869"/>
            <a:ext cx="609676" cy="609600"/>
          </a:xfrm>
          <a:prstGeom prst="ellipse">
            <a:avLst/>
          </a:prstGeom>
          <a:solidFill>
            <a:srgbClr val="3182F6">
              <a:alpha val="50000"/>
            </a:srgbClr>
          </a:solidFill>
          <a:ln w="12700">
            <a:solidFill>
              <a:srgbClr val="3182F6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9" name="Shape 6"/>
          <p:cNvSpPr/>
          <p:nvPr/>
        </p:nvSpPr>
        <p:spPr>
          <a:xfrm>
            <a:off x="4392120" y="4448015"/>
            <a:ext cx="896841" cy="896729"/>
          </a:xfrm>
          <a:prstGeom prst="ellipse">
            <a:avLst/>
          </a:prstGeom>
          <a:solidFill>
            <a:srgbClr val="3182F6">
              <a:alpha val="50000"/>
            </a:srgbClr>
          </a:solidFill>
          <a:ln w="12700">
            <a:solidFill>
              <a:srgbClr val="3182F6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0" name="Shape 7"/>
          <p:cNvSpPr/>
          <p:nvPr/>
        </p:nvSpPr>
        <p:spPr>
          <a:xfrm>
            <a:off x="5229169" y="6171692"/>
            <a:ext cx="777262" cy="777165"/>
          </a:xfrm>
          <a:prstGeom prst="ellipse">
            <a:avLst/>
          </a:prstGeom>
          <a:solidFill>
            <a:srgbClr val="3182F6">
              <a:alpha val="50000"/>
            </a:srgbClr>
          </a:solidFill>
          <a:ln w="12700">
            <a:solidFill>
              <a:srgbClr val="3182F6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1" name="Shape 8"/>
          <p:cNvSpPr/>
          <p:nvPr/>
        </p:nvSpPr>
        <p:spPr>
          <a:xfrm>
            <a:off x="3020098" y="4218869"/>
            <a:ext cx="1856301" cy="502585"/>
          </a:xfrm>
          <a:prstGeom prst="roundRect">
            <a:avLst>
              <a:gd name="adj" fmla="val 21833"/>
            </a:avLst>
          </a:prstGeom>
          <a:solidFill>
            <a:srgbClr val="3182F6">
              <a:alpha val="100000"/>
            </a:srgbClr>
          </a:solidFill>
          <a:ln w="12700">
            <a:solidFill>
              <a:srgbClr val="3182F6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2" name="Text 9"/>
          <p:cNvSpPr/>
          <p:nvPr/>
        </p:nvSpPr>
        <p:spPr>
          <a:xfrm>
            <a:off x="3210425" y="4330440"/>
            <a:ext cx="1475644" cy="3451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175"/>
              </a:lnSpc>
              <a:buNone/>
            </a:pPr>
            <a:r>
              <a:rPr lang="en-US" sz="1553" dirty="0">
                <a:solidFill>
                  <a:srgbClr val="FFFFFF">
                    <a:alpha val="100000"/>
                  </a:srgbClr>
                </a:solidFill>
                <a:latin typeface="Pretendard Bold" pitchFamily="34" charset="0"/>
                <a:ea typeface="Pretendard Bold" pitchFamily="34" charset="-122"/>
                <a:cs typeface="Pretendard Bold" pitchFamily="34" charset="-120"/>
              </a:rPr>
              <a:t>삼평동 공영주차장</a:t>
            </a:r>
            <a:endParaRPr lang="en-US" sz="1553" dirty="0"/>
          </a:p>
        </p:txBody>
      </p:sp>
      <p:sp>
        <p:nvSpPr>
          <p:cNvPr id="13" name="Shape 10"/>
          <p:cNvSpPr/>
          <p:nvPr/>
        </p:nvSpPr>
        <p:spPr>
          <a:xfrm>
            <a:off x="1686431" y="2288469"/>
            <a:ext cx="846645" cy="531220"/>
          </a:xfrm>
          <a:prstGeom prst="roundRect">
            <a:avLst>
              <a:gd name="adj" fmla="val 22377"/>
            </a:avLst>
          </a:prstGeom>
          <a:solidFill>
            <a:srgbClr val="656A71">
              <a:alpha val="100000"/>
            </a:srgbClr>
          </a:solidFill>
          <a:ln w="12700">
            <a:solidFill>
              <a:srgbClr val="25282B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4" name="Text 11"/>
          <p:cNvSpPr/>
          <p:nvPr/>
        </p:nvSpPr>
        <p:spPr>
          <a:xfrm>
            <a:off x="1890349" y="2408028"/>
            <a:ext cx="438810" cy="3625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330"/>
              </a:lnSpc>
              <a:buNone/>
            </a:pPr>
            <a:r>
              <a:rPr lang="en-US" sz="1664" dirty="0">
                <a:solidFill>
                  <a:srgbClr val="FFFFFF">
                    <a:alpha val="100000"/>
                  </a:srgbClr>
                </a:solidFill>
                <a:latin typeface="Pretendard Bold" pitchFamily="34" charset="0"/>
                <a:ea typeface="Pretendard Bold" pitchFamily="34" charset="-122"/>
                <a:cs typeface="Pretendard Bold" pitchFamily="34" charset="-120"/>
              </a:rPr>
              <a:t>본사</a:t>
            </a:r>
            <a:endParaRPr lang="en-US" sz="1664" dirty="0"/>
          </a:p>
        </p:txBody>
      </p:sp>
      <p:sp>
        <p:nvSpPr>
          <p:cNvPr id="15" name="Shape 12"/>
          <p:cNvSpPr/>
          <p:nvPr/>
        </p:nvSpPr>
        <p:spPr>
          <a:xfrm>
            <a:off x="3832999" y="6758869"/>
            <a:ext cx="1856301" cy="502585"/>
          </a:xfrm>
          <a:prstGeom prst="roundRect">
            <a:avLst>
              <a:gd name="adj" fmla="val 21833"/>
            </a:avLst>
          </a:prstGeom>
          <a:solidFill>
            <a:srgbClr val="3182F6">
              <a:alpha val="100000"/>
            </a:srgbClr>
          </a:solidFill>
          <a:ln w="12700">
            <a:solidFill>
              <a:srgbClr val="3182F6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6" name="Text 13"/>
          <p:cNvSpPr/>
          <p:nvPr/>
        </p:nvSpPr>
        <p:spPr>
          <a:xfrm>
            <a:off x="4023329" y="6870440"/>
            <a:ext cx="1475644" cy="3451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175"/>
              </a:lnSpc>
              <a:buNone/>
            </a:pPr>
            <a:r>
              <a:rPr lang="en-US" sz="1553" dirty="0">
                <a:solidFill>
                  <a:srgbClr val="FFFFFF">
                    <a:alpha val="100000"/>
                  </a:srgbClr>
                </a:solidFill>
                <a:latin typeface="Pretendard Bold" pitchFamily="34" charset="0"/>
                <a:ea typeface="Pretendard Bold" pitchFamily="34" charset="-122"/>
                <a:cs typeface="Pretendard Bold" pitchFamily="34" charset="-120"/>
              </a:rPr>
              <a:t>판교역 공영주차장</a:t>
            </a:r>
            <a:endParaRPr lang="en-US" sz="1553" dirty="0"/>
          </a:p>
        </p:txBody>
      </p:sp>
      <p:sp>
        <p:nvSpPr>
          <p:cNvPr id="6" name="Shape 0">
            <a:extLst>
              <a:ext uri="{FF2B5EF4-FFF2-40B4-BE49-F238E27FC236}">
                <a16:creationId xmlns:a16="http://schemas.microsoft.com/office/drawing/2014/main" id="{BBCF278B-15E7-D3A1-0C0C-BA93277987A6}"/>
              </a:ext>
            </a:extLst>
          </p:cNvPr>
          <p:cNvSpPr/>
          <p:nvPr/>
        </p:nvSpPr>
        <p:spPr>
          <a:xfrm>
            <a:off x="913697" y="1767769"/>
            <a:ext cx="6088058" cy="5838676"/>
          </a:xfrm>
          <a:prstGeom prst="roundRect">
            <a:avLst>
              <a:gd name="adj" fmla="val 1896"/>
            </a:avLst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7" name="Shape 0">
            <a:extLst>
              <a:ext uri="{FF2B5EF4-FFF2-40B4-BE49-F238E27FC236}">
                <a16:creationId xmlns:a16="http://schemas.microsoft.com/office/drawing/2014/main" id="{52E95EA5-5328-68D3-03C6-057AB7B04967}"/>
              </a:ext>
            </a:extLst>
          </p:cNvPr>
          <p:cNvSpPr/>
          <p:nvPr/>
        </p:nvSpPr>
        <p:spPr>
          <a:xfrm>
            <a:off x="9071219" y="1763445"/>
            <a:ext cx="6088058" cy="5838676"/>
          </a:xfrm>
          <a:prstGeom prst="roundRect">
            <a:avLst>
              <a:gd name="adj" fmla="val 1896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/>
          <a:lstStyle/>
          <a:p>
            <a:endParaRPr lang="ko-KR" altLang="en-US"/>
          </a:p>
        </p:txBody>
      </p:sp>
      <p:grpSp>
        <p:nvGrpSpPr>
          <p:cNvPr id="31" name="그룹 30">
            <a:extLst>
              <a:ext uri="{FF2B5EF4-FFF2-40B4-BE49-F238E27FC236}">
                <a16:creationId xmlns:a16="http://schemas.microsoft.com/office/drawing/2014/main" id="{E8F72E89-E79D-4C8E-B98E-DC9C521770BE}"/>
              </a:ext>
            </a:extLst>
          </p:cNvPr>
          <p:cNvGrpSpPr/>
          <p:nvPr/>
        </p:nvGrpSpPr>
        <p:grpSpPr>
          <a:xfrm>
            <a:off x="11188371" y="4368075"/>
            <a:ext cx="2003784" cy="606402"/>
            <a:chOff x="11076704" y="5040636"/>
            <a:chExt cx="2003784" cy="606402"/>
          </a:xfrm>
        </p:grpSpPr>
        <p:sp>
          <p:nvSpPr>
            <p:cNvPr id="18" name="Shape 8">
              <a:extLst>
                <a:ext uri="{FF2B5EF4-FFF2-40B4-BE49-F238E27FC236}">
                  <a16:creationId xmlns:a16="http://schemas.microsoft.com/office/drawing/2014/main" id="{88360B09-45DF-98D1-4B82-D3C2CE2FC418}"/>
                </a:ext>
              </a:extLst>
            </p:cNvPr>
            <p:cNvSpPr/>
            <p:nvPr/>
          </p:nvSpPr>
          <p:spPr>
            <a:xfrm>
              <a:off x="11076704" y="5040636"/>
              <a:ext cx="2003784" cy="606402"/>
            </a:xfrm>
            <a:prstGeom prst="roundRect">
              <a:avLst>
                <a:gd name="adj" fmla="val 21833"/>
              </a:avLst>
            </a:prstGeom>
            <a:solidFill>
              <a:schemeClr val="tx1">
                <a:lumMod val="65000"/>
                <a:lumOff val="35000"/>
              </a:schemeClr>
            </a:solidFill>
            <a:ln w="12700">
              <a:noFill/>
              <a:prstDash val="solid"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0" name="Text 9">
              <a:extLst>
                <a:ext uri="{FF2B5EF4-FFF2-40B4-BE49-F238E27FC236}">
                  <a16:creationId xmlns:a16="http://schemas.microsoft.com/office/drawing/2014/main" id="{8B64CA84-5827-3BC3-FE7D-F15CB46BD24B}"/>
                </a:ext>
              </a:extLst>
            </p:cNvPr>
            <p:cNvSpPr/>
            <p:nvPr/>
          </p:nvSpPr>
          <p:spPr>
            <a:xfrm>
              <a:off x="11340774" y="5208328"/>
              <a:ext cx="1475644" cy="34516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ctr">
                <a:lnSpc>
                  <a:spcPts val="2175"/>
                </a:lnSpc>
                <a:buNone/>
              </a:pPr>
              <a:r>
                <a:rPr lang="ko-KR" altLang="en-US" sz="1553" b="1" dirty="0">
                  <a:solidFill>
                    <a:srgbClr val="FFFFFF">
                      <a:alpha val="100000"/>
                    </a:srgbClr>
                  </a:solidFill>
                  <a:latin typeface="Pretendard SemiBold" panose="02000503000000020004" pitchFamily="2" charset="-127"/>
                  <a:ea typeface="Pretendard SemiBold" panose="02000503000000020004" pitchFamily="2" charset="-127"/>
                  <a:cs typeface="Pretendard SemiBold" panose="02000503000000020004" pitchFamily="2" charset="-127"/>
                </a:rPr>
                <a:t>규정에 맞는 이미지</a:t>
              </a:r>
              <a:endParaRPr lang="en-US" sz="1553" b="1" dirty="0"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endParaRPr>
            </a:p>
          </p:txBody>
        </p:sp>
      </p:grpSp>
      <p:sp>
        <p:nvSpPr>
          <p:cNvPr id="40" name="Text 9">
            <a:extLst>
              <a:ext uri="{FF2B5EF4-FFF2-40B4-BE49-F238E27FC236}">
                <a16:creationId xmlns:a16="http://schemas.microsoft.com/office/drawing/2014/main" id="{59EF793D-EF45-F1BD-ECE4-DA8138EEDFC4}"/>
              </a:ext>
            </a:extLst>
          </p:cNvPr>
          <p:cNvSpPr/>
          <p:nvPr/>
        </p:nvSpPr>
        <p:spPr>
          <a:xfrm>
            <a:off x="1882377" y="417154"/>
            <a:ext cx="4408911" cy="8969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560"/>
              </a:lnSpc>
              <a:buNone/>
            </a:pPr>
            <a:r>
              <a:rPr lang="ko-KR" altLang="en-US" sz="4000" dirty="0">
                <a:solidFill>
                  <a:srgbClr val="44474B">
                    <a:alpha val="100000"/>
                  </a:srgbClr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자가용 이용 안내</a:t>
            </a:r>
            <a:endParaRPr lang="en-US" sz="4000" dirty="0"/>
          </a:p>
        </p:txBody>
      </p:sp>
      <p:sp>
        <p:nvSpPr>
          <p:cNvPr id="41" name="Text 10">
            <a:extLst>
              <a:ext uri="{FF2B5EF4-FFF2-40B4-BE49-F238E27FC236}">
                <a16:creationId xmlns:a16="http://schemas.microsoft.com/office/drawing/2014/main" id="{123912CB-6BDC-E2BD-D53F-844D34210755}"/>
              </a:ext>
            </a:extLst>
          </p:cNvPr>
          <p:cNvSpPr/>
          <p:nvPr/>
        </p:nvSpPr>
        <p:spPr>
          <a:xfrm>
            <a:off x="924336" y="449371"/>
            <a:ext cx="965321" cy="8969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560"/>
              </a:lnSpc>
              <a:buNone/>
            </a:pPr>
            <a:r>
              <a:rPr lang="en-US" altLang="ko-KR" sz="4800" dirty="0">
                <a:solidFill>
                  <a:srgbClr val="00D16E"/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02</a:t>
            </a:r>
            <a:endParaRPr lang="en-US" sz="4800" dirty="0">
              <a:solidFill>
                <a:srgbClr val="00D16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4340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497</TotalTime>
  <Words>440</Words>
  <Application>Microsoft Office PowerPoint</Application>
  <PresentationFormat>사용자 지정</PresentationFormat>
  <Paragraphs>131</Paragraphs>
  <Slides>3</Slides>
  <Notes>3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</vt:i4>
      </vt:variant>
    </vt:vector>
  </HeadingPairs>
  <TitlesOfParts>
    <vt:vector size="9" baseType="lpstr">
      <vt:lpstr>Pretendard Bold</vt:lpstr>
      <vt:lpstr>Pretendard Medium</vt:lpstr>
      <vt:lpstr>Pretendard Regular</vt:lpstr>
      <vt:lpstr>Pretendard SemiBold</vt:lpstr>
      <vt:lpstr>Arial</vt:lpstr>
      <vt:lpstr>Office Theme</vt:lpstr>
      <vt:lpstr>PowerPoint 프레젠테이션</vt:lpstr>
      <vt:lpstr>PowerPoint 프레젠테이션</vt:lpstr>
      <vt:lpstr>PowerPoint 프레젠테이션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MAT 심재헌</cp:lastModifiedBy>
  <cp:revision>63</cp:revision>
  <dcterms:created xsi:type="dcterms:W3CDTF">2023-09-11T07:38:31Z</dcterms:created>
  <dcterms:modified xsi:type="dcterms:W3CDTF">2024-08-20T02:03:32Z</dcterms:modified>
</cp:coreProperties>
</file>