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114588" cy="21388388"/>
  <p:notesSz cx="21388388" cy="15114588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1322DF5E-5028-1344-AC76-72F55B30F451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BF1"/>
    <a:srgbClr val="E7FCFD"/>
    <a:srgbClr val="00BE63"/>
    <a:srgbClr val="00D1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4610"/>
  </p:normalViewPr>
  <p:slideViewPr>
    <p:cSldViewPr snapToGrid="0" snapToObjects="1">
      <p:cViewPr varScale="1">
        <p:scale>
          <a:sx n="67" d="100"/>
          <a:sy n="67" d="100"/>
        </p:scale>
        <p:origin x="44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4173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681645" y="2406778"/>
            <a:ext cx="4462547" cy="1155755"/>
          </a:xfrm>
          <a:prstGeom prst="roundRect">
            <a:avLst>
              <a:gd name="adj" fmla="val 8703"/>
            </a:avLst>
          </a:prstGeom>
          <a:solidFill>
            <a:srgbClr val="F2F4F6">
              <a:alpha val="100000"/>
            </a:srgbClr>
          </a:solidFill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3" name="Shape 1"/>
          <p:cNvSpPr/>
          <p:nvPr/>
        </p:nvSpPr>
        <p:spPr>
          <a:xfrm>
            <a:off x="5334717" y="2406778"/>
            <a:ext cx="9171404" cy="1155755"/>
          </a:xfrm>
          <a:prstGeom prst="roundRect">
            <a:avLst>
              <a:gd name="adj" fmla="val 8703"/>
            </a:avLst>
          </a:prstGeom>
          <a:solidFill>
            <a:srgbClr val="F2F4F6">
              <a:alpha val="100000"/>
            </a:srgbClr>
          </a:solidFill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5" name="Shape 3"/>
          <p:cNvSpPr/>
          <p:nvPr/>
        </p:nvSpPr>
        <p:spPr>
          <a:xfrm>
            <a:off x="681645" y="3727641"/>
            <a:ext cx="4462547" cy="7340949"/>
          </a:xfrm>
          <a:prstGeom prst="roundRect">
            <a:avLst>
              <a:gd name="adj" fmla="val 2269"/>
            </a:avLst>
          </a:prstGeom>
          <a:solidFill>
            <a:srgbClr val="F2F4F6">
              <a:alpha val="100000"/>
            </a:srgbClr>
          </a:solidFill>
          <a:ln/>
        </p:spPr>
        <p:txBody>
          <a:bodyPr anchor="ctr"/>
          <a:lstStyle/>
          <a:p>
            <a:endParaRPr lang="ko-KR" altLang="en-US" dirty="0"/>
          </a:p>
        </p:txBody>
      </p:sp>
      <p:sp>
        <p:nvSpPr>
          <p:cNvPr id="6" name="Shape 4"/>
          <p:cNvSpPr/>
          <p:nvPr/>
        </p:nvSpPr>
        <p:spPr>
          <a:xfrm>
            <a:off x="619794" y="15399495"/>
            <a:ext cx="13886328" cy="5340606"/>
          </a:xfrm>
          <a:prstGeom prst="roundRect">
            <a:avLst>
              <a:gd name="adj" fmla="val 2106"/>
            </a:avLst>
          </a:prstGeom>
          <a:solidFill>
            <a:srgbClr val="F2F4F6">
              <a:alpha val="100000"/>
            </a:srgbClr>
          </a:solidFill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7" name="Shape 5"/>
          <p:cNvSpPr/>
          <p:nvPr/>
        </p:nvSpPr>
        <p:spPr>
          <a:xfrm>
            <a:off x="5334717" y="3727641"/>
            <a:ext cx="4432896" cy="7340949"/>
          </a:xfrm>
          <a:prstGeom prst="roundRect">
            <a:avLst>
              <a:gd name="adj" fmla="val 2269"/>
            </a:avLst>
          </a:prstGeom>
          <a:solidFill>
            <a:srgbClr val="F2F4F6">
              <a:alpha val="100000"/>
            </a:srgbClr>
          </a:solidFill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8" name="Shape 6"/>
          <p:cNvSpPr/>
          <p:nvPr/>
        </p:nvSpPr>
        <p:spPr>
          <a:xfrm>
            <a:off x="619794" y="11233697"/>
            <a:ext cx="13886328" cy="4000690"/>
          </a:xfrm>
          <a:prstGeom prst="roundRect">
            <a:avLst>
              <a:gd name="adj" fmla="val 2514"/>
            </a:avLst>
          </a:prstGeom>
          <a:solidFill>
            <a:srgbClr val="E6FBF1"/>
          </a:solidFill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9" name="Shape 7"/>
          <p:cNvSpPr/>
          <p:nvPr/>
        </p:nvSpPr>
        <p:spPr>
          <a:xfrm>
            <a:off x="9958138" y="3727641"/>
            <a:ext cx="4547983" cy="7340949"/>
          </a:xfrm>
          <a:prstGeom prst="roundRect">
            <a:avLst>
              <a:gd name="adj" fmla="val 2269"/>
            </a:avLst>
          </a:prstGeom>
          <a:solidFill>
            <a:srgbClr val="F2F4F6">
              <a:alpha val="100000"/>
            </a:srgbClr>
          </a:solidFill>
          <a:ln/>
        </p:spPr>
        <p:txBody>
          <a:bodyPr anchor="ctr"/>
          <a:lstStyle/>
          <a:p>
            <a:endParaRPr lang="ko-KR" altLang="en-US" dirty="0"/>
          </a:p>
        </p:txBody>
      </p:sp>
      <p:sp>
        <p:nvSpPr>
          <p:cNvPr id="10" name="Shape 8"/>
          <p:cNvSpPr/>
          <p:nvPr/>
        </p:nvSpPr>
        <p:spPr>
          <a:xfrm>
            <a:off x="5893592" y="4955726"/>
            <a:ext cx="3454864" cy="5181846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11" name="Shape 9"/>
          <p:cNvSpPr/>
          <p:nvPr/>
        </p:nvSpPr>
        <p:spPr>
          <a:xfrm>
            <a:off x="5893592" y="4955726"/>
            <a:ext cx="1181259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12" name="Shape 10"/>
          <p:cNvSpPr/>
          <p:nvPr/>
        </p:nvSpPr>
        <p:spPr>
          <a:xfrm>
            <a:off x="5893592" y="5003432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13" name="Text 11"/>
          <p:cNvSpPr/>
          <p:nvPr/>
        </p:nvSpPr>
        <p:spPr>
          <a:xfrm>
            <a:off x="6325450" y="4955726"/>
            <a:ext cx="821377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회사소개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Shape 12"/>
          <p:cNvSpPr/>
          <p:nvPr/>
        </p:nvSpPr>
        <p:spPr>
          <a:xfrm>
            <a:off x="5893592" y="5768565"/>
            <a:ext cx="2553043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15" name="Shape 13"/>
          <p:cNvSpPr/>
          <p:nvPr/>
        </p:nvSpPr>
        <p:spPr>
          <a:xfrm>
            <a:off x="5893592" y="5816271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16" name="Text 14"/>
          <p:cNvSpPr/>
          <p:nvPr/>
        </p:nvSpPr>
        <p:spPr>
          <a:xfrm>
            <a:off x="6325450" y="5768565"/>
            <a:ext cx="1431059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근로계약서 작성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15" name="그룹 114">
            <a:extLst>
              <a:ext uri="{FF2B5EF4-FFF2-40B4-BE49-F238E27FC236}">
                <a16:creationId xmlns:a16="http://schemas.microsoft.com/office/drawing/2014/main" id="{9A0B5BB1-739D-CCA8-712D-685361F20D90}"/>
              </a:ext>
            </a:extLst>
          </p:cNvPr>
          <p:cNvGrpSpPr/>
          <p:nvPr/>
        </p:nvGrpSpPr>
        <p:grpSpPr>
          <a:xfrm>
            <a:off x="7836954" y="5830958"/>
            <a:ext cx="609682" cy="292114"/>
            <a:chOff x="7836954" y="6184084"/>
            <a:chExt cx="609682" cy="292114"/>
          </a:xfrm>
        </p:grpSpPr>
        <p:sp>
          <p:nvSpPr>
            <p:cNvPr id="17" name="Shape 15"/>
            <p:cNvSpPr/>
            <p:nvPr/>
          </p:nvSpPr>
          <p:spPr>
            <a:xfrm>
              <a:off x="7836954" y="6184084"/>
              <a:ext cx="609682" cy="292114"/>
            </a:xfrm>
            <a:prstGeom prst="roundRect">
              <a:avLst>
                <a:gd name="adj" fmla="val 103299"/>
              </a:avLst>
            </a:prstGeom>
            <a:noFill/>
            <a:ln w="19050">
              <a:solidFill>
                <a:srgbClr val="00BE63"/>
              </a:solidFill>
              <a:prstDash val="solid"/>
            </a:ln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18" name="Text 16"/>
            <p:cNvSpPr/>
            <p:nvPr/>
          </p:nvSpPr>
          <p:spPr>
            <a:xfrm>
              <a:off x="7989374" y="6245047"/>
              <a:ext cx="342946" cy="177808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ctr"/>
            <a:lstStyle/>
            <a:p>
              <a:pPr marL="0" indent="0" algn="l">
                <a:buNone/>
              </a:pPr>
              <a:r>
                <a:rPr lang="en-US" sz="900" dirty="0">
                  <a:solidFill>
                    <a:srgbClr val="00BE63"/>
                  </a:solidFill>
                  <a:latin typeface="Pretendard Bold" pitchFamily="34" charset="0"/>
                  <a:ea typeface="Pretendard Bold" pitchFamily="34" charset="-122"/>
                  <a:cs typeface="Pretendard Bold" pitchFamily="34" charset="-120"/>
                </a:rPr>
                <a:t>TOOL</a:t>
              </a:r>
              <a:endParaRPr lang="en-US" sz="900" dirty="0">
                <a:solidFill>
                  <a:srgbClr val="00BE63"/>
                </a:solidFill>
              </a:endParaRPr>
            </a:p>
          </p:txBody>
        </p:sp>
      </p:grpSp>
      <p:sp>
        <p:nvSpPr>
          <p:cNvPr id="19" name="Shape 17"/>
          <p:cNvSpPr/>
          <p:nvPr/>
        </p:nvSpPr>
        <p:spPr>
          <a:xfrm>
            <a:off x="5893592" y="6581403"/>
            <a:ext cx="1613117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20" name="Shape 18"/>
          <p:cNvSpPr/>
          <p:nvPr/>
        </p:nvSpPr>
        <p:spPr>
          <a:xfrm>
            <a:off x="5893592" y="6629109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21" name="Text 19"/>
          <p:cNvSpPr/>
          <p:nvPr/>
        </p:nvSpPr>
        <p:spPr>
          <a:xfrm>
            <a:off x="6325450" y="6581403"/>
            <a:ext cx="1253235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인사제도 소개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Shape 20"/>
          <p:cNvSpPr/>
          <p:nvPr/>
        </p:nvSpPr>
        <p:spPr>
          <a:xfrm>
            <a:off x="5893592" y="7394242"/>
            <a:ext cx="1613117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23" name="Shape 21"/>
          <p:cNvSpPr/>
          <p:nvPr/>
        </p:nvSpPr>
        <p:spPr>
          <a:xfrm>
            <a:off x="5893592" y="7441948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24" name="Text 22"/>
          <p:cNvSpPr/>
          <p:nvPr/>
        </p:nvSpPr>
        <p:spPr>
          <a:xfrm>
            <a:off x="6325450" y="7394242"/>
            <a:ext cx="1253235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정보보호 교육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Shape 23"/>
          <p:cNvSpPr/>
          <p:nvPr/>
        </p:nvSpPr>
        <p:spPr>
          <a:xfrm>
            <a:off x="5893592" y="8207081"/>
            <a:ext cx="3454864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26" name="Shape 24"/>
          <p:cNvSpPr/>
          <p:nvPr/>
        </p:nvSpPr>
        <p:spPr>
          <a:xfrm>
            <a:off x="5893592" y="8254787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27" name="Text 25"/>
          <p:cNvSpPr/>
          <p:nvPr/>
        </p:nvSpPr>
        <p:spPr>
          <a:xfrm>
            <a:off x="6325450" y="8207081"/>
            <a:ext cx="2332880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필수 제출서류 취합 및 정리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16" name="그룹 115">
            <a:extLst>
              <a:ext uri="{FF2B5EF4-FFF2-40B4-BE49-F238E27FC236}">
                <a16:creationId xmlns:a16="http://schemas.microsoft.com/office/drawing/2014/main" id="{C2EB095B-67B6-B6FA-1728-1055D98F0A08}"/>
              </a:ext>
            </a:extLst>
          </p:cNvPr>
          <p:cNvGrpSpPr/>
          <p:nvPr/>
        </p:nvGrpSpPr>
        <p:grpSpPr>
          <a:xfrm>
            <a:off x="8738775" y="8260421"/>
            <a:ext cx="609682" cy="292114"/>
            <a:chOff x="8738775" y="8613547"/>
            <a:chExt cx="609682" cy="292114"/>
          </a:xfrm>
        </p:grpSpPr>
        <p:sp>
          <p:nvSpPr>
            <p:cNvPr id="28" name="Shape 26"/>
            <p:cNvSpPr/>
            <p:nvPr/>
          </p:nvSpPr>
          <p:spPr>
            <a:xfrm>
              <a:off x="8738775" y="8613547"/>
              <a:ext cx="609682" cy="292114"/>
            </a:xfrm>
            <a:prstGeom prst="roundRect">
              <a:avLst>
                <a:gd name="adj" fmla="val 103299"/>
              </a:avLst>
            </a:prstGeom>
            <a:noFill/>
            <a:ln w="19050">
              <a:solidFill>
                <a:srgbClr val="00BE63"/>
              </a:solidFill>
              <a:prstDash val="solid"/>
            </a:ln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29" name="Text 27"/>
            <p:cNvSpPr/>
            <p:nvPr/>
          </p:nvSpPr>
          <p:spPr>
            <a:xfrm>
              <a:off x="8891195" y="8674510"/>
              <a:ext cx="342946" cy="177808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ctr"/>
            <a:lstStyle/>
            <a:p>
              <a:pPr marL="0" indent="0" algn="l">
                <a:buNone/>
              </a:pPr>
              <a:r>
                <a:rPr lang="en-US" sz="900" dirty="0">
                  <a:solidFill>
                    <a:srgbClr val="00BE63"/>
                  </a:solidFill>
                  <a:latin typeface="Pretendard Bold" pitchFamily="34" charset="0"/>
                  <a:ea typeface="Pretendard Bold" pitchFamily="34" charset="-122"/>
                  <a:cs typeface="Pretendard Bold" pitchFamily="34" charset="-120"/>
                </a:rPr>
                <a:t>TOOL</a:t>
              </a:r>
              <a:endParaRPr lang="en-US" sz="900" dirty="0">
                <a:solidFill>
                  <a:srgbClr val="00BE63"/>
                </a:solidFill>
              </a:endParaRPr>
            </a:p>
          </p:txBody>
        </p:sp>
      </p:grpSp>
      <p:sp>
        <p:nvSpPr>
          <p:cNvPr id="30" name="Shape 28"/>
          <p:cNvSpPr/>
          <p:nvPr/>
        </p:nvSpPr>
        <p:spPr>
          <a:xfrm>
            <a:off x="5893592" y="9019919"/>
            <a:ext cx="3226234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31" name="Shape 29"/>
          <p:cNvSpPr/>
          <p:nvPr/>
        </p:nvSpPr>
        <p:spPr>
          <a:xfrm>
            <a:off x="5893592" y="9067625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32" name="Text 30"/>
          <p:cNvSpPr/>
          <p:nvPr/>
        </p:nvSpPr>
        <p:spPr>
          <a:xfrm>
            <a:off x="6325450" y="9019919"/>
            <a:ext cx="2104250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계정정보 안내 메일 발송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Shape 31"/>
          <p:cNvSpPr/>
          <p:nvPr/>
        </p:nvSpPr>
        <p:spPr>
          <a:xfrm>
            <a:off x="8510144" y="9073259"/>
            <a:ext cx="609682" cy="292114"/>
          </a:xfrm>
          <a:prstGeom prst="roundRect">
            <a:avLst>
              <a:gd name="adj" fmla="val 103299"/>
            </a:avLst>
          </a:prstGeom>
          <a:noFill/>
          <a:ln w="19050">
            <a:solidFill>
              <a:srgbClr val="00BE63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34" name="Text 32"/>
          <p:cNvSpPr/>
          <p:nvPr/>
        </p:nvSpPr>
        <p:spPr>
          <a:xfrm>
            <a:off x="8662565" y="9134223"/>
            <a:ext cx="342946" cy="177808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900" dirty="0">
                <a:solidFill>
                  <a:srgbClr val="00BE63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TOOL</a:t>
            </a:r>
            <a:endParaRPr lang="en-US" sz="900" dirty="0">
              <a:solidFill>
                <a:srgbClr val="00BE63"/>
              </a:solidFill>
            </a:endParaRPr>
          </a:p>
        </p:txBody>
      </p:sp>
      <p:sp>
        <p:nvSpPr>
          <p:cNvPr id="35" name="Shape 33"/>
          <p:cNvSpPr/>
          <p:nvPr/>
        </p:nvSpPr>
        <p:spPr>
          <a:xfrm>
            <a:off x="5893592" y="9832758"/>
            <a:ext cx="2387921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36" name="Shape 34"/>
          <p:cNvSpPr/>
          <p:nvPr/>
        </p:nvSpPr>
        <p:spPr>
          <a:xfrm>
            <a:off x="5893592" y="9880464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37" name="Text 35"/>
          <p:cNvSpPr/>
          <p:nvPr/>
        </p:nvSpPr>
        <p:spPr>
          <a:xfrm>
            <a:off x="6325450" y="9832758"/>
            <a:ext cx="2028039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웰컴키트 전달(해당 시)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Shape 36"/>
          <p:cNvSpPr/>
          <p:nvPr/>
        </p:nvSpPr>
        <p:spPr>
          <a:xfrm>
            <a:off x="1219364" y="4955726"/>
            <a:ext cx="2845182" cy="3556169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39" name="Shape 37"/>
          <p:cNvSpPr/>
          <p:nvPr/>
        </p:nvSpPr>
        <p:spPr>
          <a:xfrm>
            <a:off x="1219364" y="4955726"/>
            <a:ext cx="2845182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40" name="Shape 38"/>
          <p:cNvSpPr/>
          <p:nvPr/>
        </p:nvSpPr>
        <p:spPr>
          <a:xfrm>
            <a:off x="1219364" y="4993826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41" name="Text 39"/>
          <p:cNvSpPr/>
          <p:nvPr/>
        </p:nvSpPr>
        <p:spPr>
          <a:xfrm>
            <a:off x="1651222" y="4955726"/>
            <a:ext cx="1723198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입사 안내 메일 발송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2" name="Shape 40"/>
          <p:cNvSpPr/>
          <p:nvPr/>
        </p:nvSpPr>
        <p:spPr>
          <a:xfrm>
            <a:off x="3454864" y="5009066"/>
            <a:ext cx="609682" cy="292114"/>
          </a:xfrm>
          <a:prstGeom prst="roundRect">
            <a:avLst>
              <a:gd name="adj" fmla="val 103299"/>
            </a:avLst>
          </a:prstGeom>
          <a:noFill/>
          <a:ln w="19050">
            <a:solidFill>
              <a:srgbClr val="00BE63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43" name="Text 41"/>
          <p:cNvSpPr/>
          <p:nvPr/>
        </p:nvSpPr>
        <p:spPr>
          <a:xfrm>
            <a:off x="3599665" y="5070030"/>
            <a:ext cx="342946" cy="177808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900" dirty="0">
                <a:solidFill>
                  <a:srgbClr val="00BE63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TOOL</a:t>
            </a:r>
            <a:endParaRPr lang="en-US" sz="900" dirty="0">
              <a:solidFill>
                <a:srgbClr val="00BE63"/>
              </a:solidFill>
            </a:endParaRPr>
          </a:p>
        </p:txBody>
      </p:sp>
      <p:sp>
        <p:nvSpPr>
          <p:cNvPr id="44" name="Shape 42"/>
          <p:cNvSpPr/>
          <p:nvPr/>
        </p:nvSpPr>
        <p:spPr>
          <a:xfrm>
            <a:off x="1219364" y="5768565"/>
            <a:ext cx="2057677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45" name="Shape 43"/>
          <p:cNvSpPr/>
          <p:nvPr/>
        </p:nvSpPr>
        <p:spPr>
          <a:xfrm>
            <a:off x="1219364" y="5806665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46" name="Text 44"/>
          <p:cNvSpPr/>
          <p:nvPr/>
        </p:nvSpPr>
        <p:spPr>
          <a:xfrm>
            <a:off x="1651222" y="5768565"/>
            <a:ext cx="1697795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PC 계정 및 IP 등록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Shape 45"/>
          <p:cNvSpPr/>
          <p:nvPr/>
        </p:nvSpPr>
        <p:spPr>
          <a:xfrm>
            <a:off x="1219364" y="6581403"/>
            <a:ext cx="2032273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48" name="Shape 46"/>
          <p:cNvSpPr/>
          <p:nvPr/>
        </p:nvSpPr>
        <p:spPr>
          <a:xfrm>
            <a:off x="1219364" y="6619503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49" name="Text 47"/>
          <p:cNvSpPr/>
          <p:nvPr/>
        </p:nvSpPr>
        <p:spPr>
          <a:xfrm>
            <a:off x="1651222" y="6581403"/>
            <a:ext cx="1672391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인트라넷 계정 발급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Shape 48"/>
          <p:cNvSpPr/>
          <p:nvPr/>
        </p:nvSpPr>
        <p:spPr>
          <a:xfrm>
            <a:off x="1219364" y="7394242"/>
            <a:ext cx="1422591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51" name="Shape 49"/>
          <p:cNvSpPr/>
          <p:nvPr/>
        </p:nvSpPr>
        <p:spPr>
          <a:xfrm>
            <a:off x="1219364" y="7432342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52" name="Text 50"/>
          <p:cNvSpPr/>
          <p:nvPr/>
        </p:nvSpPr>
        <p:spPr>
          <a:xfrm>
            <a:off x="1651222" y="7394242"/>
            <a:ext cx="1062710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사원증 발급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Shape 51"/>
          <p:cNvSpPr/>
          <p:nvPr/>
        </p:nvSpPr>
        <p:spPr>
          <a:xfrm>
            <a:off x="1219364" y="8207081"/>
            <a:ext cx="2426026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54" name="Shape 52"/>
          <p:cNvSpPr/>
          <p:nvPr/>
        </p:nvSpPr>
        <p:spPr>
          <a:xfrm>
            <a:off x="1219364" y="8245181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55" name="Text 53"/>
          <p:cNvSpPr/>
          <p:nvPr/>
        </p:nvSpPr>
        <p:spPr>
          <a:xfrm>
            <a:off x="1651222" y="8207081"/>
            <a:ext cx="1304042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인력 현황 등록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6" name="Shape 54"/>
          <p:cNvSpPr/>
          <p:nvPr/>
        </p:nvSpPr>
        <p:spPr>
          <a:xfrm>
            <a:off x="3035708" y="8260421"/>
            <a:ext cx="609682" cy="292114"/>
          </a:xfrm>
          <a:prstGeom prst="roundRect">
            <a:avLst>
              <a:gd name="adj" fmla="val 103299"/>
            </a:avLst>
          </a:prstGeom>
          <a:noFill/>
          <a:ln w="19050">
            <a:solidFill>
              <a:srgbClr val="00BE63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57" name="Text 55"/>
          <p:cNvSpPr/>
          <p:nvPr/>
        </p:nvSpPr>
        <p:spPr>
          <a:xfrm>
            <a:off x="3180509" y="8321384"/>
            <a:ext cx="342946" cy="177808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900" dirty="0">
                <a:solidFill>
                  <a:srgbClr val="00BE63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TOOL</a:t>
            </a:r>
            <a:endParaRPr lang="en-US" sz="900" dirty="0">
              <a:solidFill>
                <a:srgbClr val="00BE63"/>
              </a:solidFill>
            </a:endParaRPr>
          </a:p>
        </p:txBody>
      </p:sp>
      <p:sp>
        <p:nvSpPr>
          <p:cNvPr id="58" name="Shape 56"/>
          <p:cNvSpPr/>
          <p:nvPr/>
        </p:nvSpPr>
        <p:spPr>
          <a:xfrm>
            <a:off x="5893592" y="12554560"/>
            <a:ext cx="2591148" cy="1930492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59" name="Shape 57"/>
          <p:cNvSpPr/>
          <p:nvPr/>
        </p:nvSpPr>
        <p:spPr>
          <a:xfrm>
            <a:off x="5893592" y="12554560"/>
            <a:ext cx="1371784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60" name="Shape 58"/>
          <p:cNvSpPr/>
          <p:nvPr/>
        </p:nvSpPr>
        <p:spPr>
          <a:xfrm>
            <a:off x="5893592" y="12554560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61" name="Text 59"/>
          <p:cNvSpPr/>
          <p:nvPr/>
        </p:nvSpPr>
        <p:spPr>
          <a:xfrm>
            <a:off x="6325450" y="12503760"/>
            <a:ext cx="1011903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경력증명서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2" name="Shape 60"/>
          <p:cNvSpPr/>
          <p:nvPr/>
        </p:nvSpPr>
        <p:spPr>
          <a:xfrm>
            <a:off x="5893592" y="13367399"/>
            <a:ext cx="2591148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63" name="Shape 61"/>
          <p:cNvSpPr/>
          <p:nvPr/>
        </p:nvSpPr>
        <p:spPr>
          <a:xfrm>
            <a:off x="5893592" y="13367399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64" name="Text 62"/>
          <p:cNvSpPr/>
          <p:nvPr/>
        </p:nvSpPr>
        <p:spPr>
          <a:xfrm>
            <a:off x="6325450" y="13316599"/>
            <a:ext cx="2231267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건강보험 자격득실 확인서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Shape 63"/>
          <p:cNvSpPr/>
          <p:nvPr/>
        </p:nvSpPr>
        <p:spPr>
          <a:xfrm>
            <a:off x="5893592" y="14180237"/>
            <a:ext cx="2591148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66" name="Shape 64"/>
          <p:cNvSpPr/>
          <p:nvPr/>
        </p:nvSpPr>
        <p:spPr>
          <a:xfrm>
            <a:off x="5893592" y="14180237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67" name="Text 65"/>
          <p:cNvSpPr/>
          <p:nvPr/>
        </p:nvSpPr>
        <p:spPr>
          <a:xfrm>
            <a:off x="6325450" y="14129437"/>
            <a:ext cx="2231267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근로소득 원천징수 영수증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8" name="Shape 66"/>
          <p:cNvSpPr/>
          <p:nvPr/>
        </p:nvSpPr>
        <p:spPr>
          <a:xfrm>
            <a:off x="1219364" y="12554560"/>
            <a:ext cx="3111918" cy="1930492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69" name="Shape 67"/>
          <p:cNvSpPr/>
          <p:nvPr/>
        </p:nvSpPr>
        <p:spPr>
          <a:xfrm>
            <a:off x="1219364" y="12554560"/>
            <a:ext cx="3111918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70" name="Shape 68"/>
          <p:cNvSpPr/>
          <p:nvPr/>
        </p:nvSpPr>
        <p:spPr>
          <a:xfrm>
            <a:off x="1219364" y="12554560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71" name="Text 69"/>
          <p:cNvSpPr/>
          <p:nvPr/>
        </p:nvSpPr>
        <p:spPr>
          <a:xfrm>
            <a:off x="1651222" y="12503760"/>
            <a:ext cx="2752037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주민등록 등본</a:t>
            </a: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(가족관계 증명서)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Shape 70"/>
          <p:cNvSpPr/>
          <p:nvPr/>
        </p:nvSpPr>
        <p:spPr>
          <a:xfrm>
            <a:off x="1219364" y="13367399"/>
            <a:ext cx="2337114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73" name="Shape 71"/>
          <p:cNvSpPr/>
          <p:nvPr/>
        </p:nvSpPr>
        <p:spPr>
          <a:xfrm>
            <a:off x="1219364" y="13367399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74" name="Text 72"/>
          <p:cNvSpPr/>
          <p:nvPr/>
        </p:nvSpPr>
        <p:spPr>
          <a:xfrm>
            <a:off x="1651222" y="13316599"/>
            <a:ext cx="1977232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졸업증명서</a:t>
            </a: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(학사/석사)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5" name="Shape 73"/>
          <p:cNvSpPr/>
          <p:nvPr/>
        </p:nvSpPr>
        <p:spPr>
          <a:xfrm>
            <a:off x="1219364" y="14180237"/>
            <a:ext cx="2337114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76" name="Shape 74"/>
          <p:cNvSpPr/>
          <p:nvPr/>
        </p:nvSpPr>
        <p:spPr>
          <a:xfrm>
            <a:off x="1219364" y="14180237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77" name="Text 75"/>
          <p:cNvSpPr/>
          <p:nvPr/>
        </p:nvSpPr>
        <p:spPr>
          <a:xfrm>
            <a:off x="1651222" y="14129437"/>
            <a:ext cx="1977232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성적증명서</a:t>
            </a: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(학사/석사)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8" name="Shape 76"/>
          <p:cNvSpPr/>
          <p:nvPr/>
        </p:nvSpPr>
        <p:spPr>
          <a:xfrm>
            <a:off x="10542417" y="12554560"/>
            <a:ext cx="2222799" cy="1930492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79" name="Shape 77"/>
          <p:cNvSpPr/>
          <p:nvPr/>
        </p:nvSpPr>
        <p:spPr>
          <a:xfrm>
            <a:off x="10542417" y="12554560"/>
            <a:ext cx="1422591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80" name="Shape 78"/>
          <p:cNvSpPr/>
          <p:nvPr/>
        </p:nvSpPr>
        <p:spPr>
          <a:xfrm>
            <a:off x="10542417" y="12554560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81" name="Text 79"/>
          <p:cNvSpPr/>
          <p:nvPr/>
        </p:nvSpPr>
        <p:spPr>
          <a:xfrm>
            <a:off x="10974275" y="12503760"/>
            <a:ext cx="1062710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자격증 사본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Shape 80"/>
          <p:cNvSpPr/>
          <p:nvPr/>
        </p:nvSpPr>
        <p:spPr>
          <a:xfrm>
            <a:off x="10542417" y="13367399"/>
            <a:ext cx="1232066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83" name="Shape 81"/>
          <p:cNvSpPr/>
          <p:nvPr/>
        </p:nvSpPr>
        <p:spPr>
          <a:xfrm>
            <a:off x="10542417" y="13367399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84" name="Text 82"/>
          <p:cNvSpPr/>
          <p:nvPr/>
        </p:nvSpPr>
        <p:spPr>
          <a:xfrm>
            <a:off x="10974275" y="13316599"/>
            <a:ext cx="872184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통장 사본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5" name="Shape 83"/>
          <p:cNvSpPr/>
          <p:nvPr/>
        </p:nvSpPr>
        <p:spPr>
          <a:xfrm>
            <a:off x="10542417" y="14180237"/>
            <a:ext cx="2222799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86" name="Shape 84"/>
          <p:cNvSpPr/>
          <p:nvPr/>
        </p:nvSpPr>
        <p:spPr>
          <a:xfrm>
            <a:off x="10542417" y="14180237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87" name="Text 85"/>
          <p:cNvSpPr/>
          <p:nvPr/>
        </p:nvSpPr>
        <p:spPr>
          <a:xfrm>
            <a:off x="10974275" y="14129437"/>
            <a:ext cx="1862917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채용 건강진단서 사본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8" name="Text 86"/>
          <p:cNvSpPr/>
          <p:nvPr/>
        </p:nvSpPr>
        <p:spPr>
          <a:xfrm>
            <a:off x="1219364" y="4210264"/>
            <a:ext cx="851014" cy="393719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2100" dirty="0">
                <a:solidFill>
                  <a:srgbClr val="6B7684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입사 전</a:t>
            </a:r>
            <a:endParaRPr lang="en-US" sz="2100" dirty="0"/>
          </a:p>
        </p:txBody>
      </p:sp>
      <p:sp>
        <p:nvSpPr>
          <p:cNvPr id="89" name="Shape 87"/>
          <p:cNvSpPr/>
          <p:nvPr/>
        </p:nvSpPr>
        <p:spPr>
          <a:xfrm>
            <a:off x="10542417" y="4955726"/>
            <a:ext cx="2794376" cy="1930492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90" name="Shape 88"/>
          <p:cNvSpPr/>
          <p:nvPr/>
        </p:nvSpPr>
        <p:spPr>
          <a:xfrm>
            <a:off x="10542417" y="4955726"/>
            <a:ext cx="2794376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91" name="Shape 89"/>
          <p:cNvSpPr/>
          <p:nvPr/>
        </p:nvSpPr>
        <p:spPr>
          <a:xfrm>
            <a:off x="10542417" y="5000991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92" name="Text 90"/>
          <p:cNvSpPr/>
          <p:nvPr/>
        </p:nvSpPr>
        <p:spPr>
          <a:xfrm>
            <a:off x="10974275" y="4955726"/>
            <a:ext cx="1672391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웰컴 레터 작성하기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Shape 91"/>
          <p:cNvSpPr/>
          <p:nvPr/>
        </p:nvSpPr>
        <p:spPr>
          <a:xfrm>
            <a:off x="12727111" y="5009066"/>
            <a:ext cx="609682" cy="292114"/>
          </a:xfrm>
          <a:prstGeom prst="roundRect">
            <a:avLst>
              <a:gd name="adj" fmla="val 103299"/>
            </a:avLst>
          </a:prstGeom>
          <a:noFill/>
          <a:ln w="19050">
            <a:solidFill>
              <a:srgbClr val="00BE63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94" name="Text 92"/>
          <p:cNvSpPr/>
          <p:nvPr/>
        </p:nvSpPr>
        <p:spPr>
          <a:xfrm>
            <a:off x="12879531" y="5070030"/>
            <a:ext cx="342946" cy="177808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900" dirty="0">
                <a:solidFill>
                  <a:srgbClr val="00BE63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TOOL</a:t>
            </a:r>
            <a:endParaRPr lang="en-US" sz="900" dirty="0">
              <a:solidFill>
                <a:srgbClr val="00BE63"/>
              </a:solidFill>
            </a:endParaRPr>
          </a:p>
        </p:txBody>
      </p:sp>
      <p:sp>
        <p:nvSpPr>
          <p:cNvPr id="95" name="Shape 93"/>
          <p:cNvSpPr/>
          <p:nvPr/>
        </p:nvSpPr>
        <p:spPr>
          <a:xfrm>
            <a:off x="10542417" y="5768565"/>
            <a:ext cx="1232066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96" name="Shape 94"/>
          <p:cNvSpPr/>
          <p:nvPr/>
        </p:nvSpPr>
        <p:spPr>
          <a:xfrm>
            <a:off x="10542417" y="5813830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97" name="Text 95"/>
          <p:cNvSpPr/>
          <p:nvPr/>
        </p:nvSpPr>
        <p:spPr>
          <a:xfrm>
            <a:off x="10974275" y="5768565"/>
            <a:ext cx="872184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자리 셋팅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Shape 96"/>
          <p:cNvSpPr/>
          <p:nvPr/>
        </p:nvSpPr>
        <p:spPr>
          <a:xfrm>
            <a:off x="10542417" y="6581403"/>
            <a:ext cx="2273606" cy="304814"/>
          </a:xfrm>
          <a:prstGeom prst="rect">
            <a:avLst/>
          </a:prstGeom>
          <a:noFill/>
          <a:ln/>
        </p:spPr>
        <p:txBody>
          <a:bodyPr anchor="ctr"/>
          <a:lstStyle/>
          <a:p>
            <a:endParaRPr lang="ko-KR" altLang="en-US"/>
          </a:p>
        </p:txBody>
      </p:sp>
      <p:sp>
        <p:nvSpPr>
          <p:cNvPr id="99" name="Shape 97"/>
          <p:cNvSpPr/>
          <p:nvPr/>
        </p:nvSpPr>
        <p:spPr>
          <a:xfrm>
            <a:off x="10542417" y="6626668"/>
            <a:ext cx="279438" cy="279413"/>
          </a:xfrm>
          <a:prstGeom prst="roundRect">
            <a:avLst>
              <a:gd name="adj" fmla="val 9818"/>
            </a:avLst>
          </a:prstGeom>
          <a:solidFill>
            <a:srgbClr val="FFFFFF">
              <a:alpha val="100000"/>
            </a:srgbClr>
          </a:solidFill>
          <a:ln w="12700">
            <a:solidFill>
              <a:srgbClr val="B0B8C1"/>
            </a:solidFill>
            <a:prstDash val="solid"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100" name="Text 98"/>
          <p:cNvSpPr/>
          <p:nvPr/>
        </p:nvSpPr>
        <p:spPr>
          <a:xfrm>
            <a:off x="10974275" y="6581403"/>
            <a:ext cx="1913724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티타임 및 구성원 소개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Text 99"/>
          <p:cNvSpPr/>
          <p:nvPr/>
        </p:nvSpPr>
        <p:spPr>
          <a:xfrm>
            <a:off x="1219364" y="16085328"/>
            <a:ext cx="1829046" cy="393719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2100" dirty="0">
                <a:solidFill>
                  <a:srgbClr val="6B7684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질문사항 및 메모</a:t>
            </a:r>
            <a:endParaRPr lang="en-US" sz="2100" dirty="0"/>
          </a:p>
        </p:txBody>
      </p:sp>
      <p:sp>
        <p:nvSpPr>
          <p:cNvPr id="102" name="Text 100"/>
          <p:cNvSpPr/>
          <p:nvPr/>
        </p:nvSpPr>
        <p:spPr>
          <a:xfrm>
            <a:off x="3188129" y="2472103"/>
            <a:ext cx="1518913" cy="90915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5800"/>
              </a:lnSpc>
              <a:spcAft>
                <a:spcPts val="1933"/>
              </a:spcAft>
              <a:buNone/>
            </a:pPr>
            <a:r>
              <a:rPr lang="en-US" sz="4075" dirty="0">
                <a:solidFill>
                  <a:srgbClr val="6B7684">
                    <a:alpha val="1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홍길동</a:t>
            </a:r>
            <a:endParaRPr lang="en-US" sz="4075" dirty="0"/>
          </a:p>
        </p:txBody>
      </p:sp>
      <p:sp>
        <p:nvSpPr>
          <p:cNvPr id="103" name="Text 101"/>
          <p:cNvSpPr/>
          <p:nvPr/>
        </p:nvSpPr>
        <p:spPr>
          <a:xfrm>
            <a:off x="1219364" y="16567951"/>
            <a:ext cx="10736118" cy="42229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spcAft>
                <a:spcPts val="1933"/>
              </a:spcAft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바로 답변을 드리기 어려운 내용이라면 질문 등을 기록해두고, 자리로 돌아가서 답변을 전달해보세요.</a:t>
            </a:r>
          </a:p>
        </p:txBody>
      </p:sp>
      <p:sp>
        <p:nvSpPr>
          <p:cNvPr id="104" name="Text 102"/>
          <p:cNvSpPr/>
          <p:nvPr/>
        </p:nvSpPr>
        <p:spPr>
          <a:xfrm>
            <a:off x="8287857" y="2472103"/>
            <a:ext cx="1480807" cy="90915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5800"/>
              </a:lnSpc>
              <a:spcAft>
                <a:spcPts val="1933"/>
              </a:spcAft>
              <a:buNone/>
            </a:pPr>
            <a:r>
              <a:rPr lang="en-US" sz="4075" dirty="0">
                <a:solidFill>
                  <a:srgbClr val="6B7684">
                    <a:alpha val="1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202</a:t>
            </a:r>
            <a:r>
              <a:rPr lang="en-US" altLang="ko-KR" sz="4075" dirty="0">
                <a:solidFill>
                  <a:srgbClr val="6B7684">
                    <a:alpha val="1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4</a:t>
            </a:r>
            <a:endParaRPr lang="en-US" sz="4075" dirty="0"/>
          </a:p>
        </p:txBody>
      </p:sp>
      <p:sp>
        <p:nvSpPr>
          <p:cNvPr id="105" name="Text 103"/>
          <p:cNvSpPr/>
          <p:nvPr/>
        </p:nvSpPr>
        <p:spPr>
          <a:xfrm>
            <a:off x="11011314" y="2486171"/>
            <a:ext cx="515478" cy="90915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r">
              <a:lnSpc>
                <a:spcPts val="5800"/>
              </a:lnSpc>
              <a:spcAft>
                <a:spcPts val="1933"/>
              </a:spcAft>
              <a:buNone/>
            </a:pPr>
            <a:r>
              <a:rPr lang="en-US" sz="4075" dirty="0">
                <a:solidFill>
                  <a:srgbClr val="6B7684">
                    <a:alpha val="1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9</a:t>
            </a:r>
            <a:endParaRPr lang="en-US" sz="4075" dirty="0"/>
          </a:p>
        </p:txBody>
      </p:sp>
      <p:sp>
        <p:nvSpPr>
          <p:cNvPr id="106" name="Text 104"/>
          <p:cNvSpPr/>
          <p:nvPr/>
        </p:nvSpPr>
        <p:spPr>
          <a:xfrm>
            <a:off x="12522807" y="2486171"/>
            <a:ext cx="833020" cy="90915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r">
              <a:lnSpc>
                <a:spcPts val="5800"/>
              </a:lnSpc>
              <a:spcAft>
                <a:spcPts val="1933"/>
              </a:spcAft>
              <a:buNone/>
            </a:pPr>
            <a:r>
              <a:rPr lang="en-US" sz="4075" dirty="0">
                <a:solidFill>
                  <a:srgbClr val="6B7684">
                    <a:alpha val="1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20</a:t>
            </a:r>
            <a:endParaRPr lang="en-US" sz="4075" dirty="0"/>
          </a:p>
        </p:txBody>
      </p:sp>
      <p:sp>
        <p:nvSpPr>
          <p:cNvPr id="107" name="Text 105"/>
          <p:cNvSpPr/>
          <p:nvPr/>
        </p:nvSpPr>
        <p:spPr>
          <a:xfrm>
            <a:off x="9882987" y="2412232"/>
            <a:ext cx="367291" cy="83718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r">
              <a:lnSpc>
                <a:spcPts val="5800"/>
              </a:lnSpc>
              <a:spcAft>
                <a:spcPts val="1933"/>
              </a:spcAft>
              <a:buNone/>
            </a:pPr>
            <a:r>
              <a:rPr lang="en-US" sz="2375" dirty="0">
                <a:solidFill>
                  <a:srgbClr val="6B7684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년</a:t>
            </a:r>
            <a:endParaRPr lang="en-US" sz="2375" dirty="0"/>
          </a:p>
        </p:txBody>
      </p:sp>
      <p:sp>
        <p:nvSpPr>
          <p:cNvPr id="108" name="Text 106"/>
          <p:cNvSpPr/>
          <p:nvPr/>
        </p:nvSpPr>
        <p:spPr>
          <a:xfrm>
            <a:off x="11762840" y="2412232"/>
            <a:ext cx="367291" cy="83718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r">
              <a:lnSpc>
                <a:spcPts val="5800"/>
              </a:lnSpc>
              <a:spcAft>
                <a:spcPts val="1933"/>
              </a:spcAft>
              <a:buNone/>
            </a:pPr>
            <a:r>
              <a:rPr lang="en-US" sz="2375" dirty="0">
                <a:solidFill>
                  <a:srgbClr val="6B7684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월</a:t>
            </a:r>
            <a:endParaRPr lang="en-US" sz="2375" dirty="0"/>
          </a:p>
        </p:txBody>
      </p:sp>
      <p:sp>
        <p:nvSpPr>
          <p:cNvPr id="109" name="Text 107"/>
          <p:cNvSpPr/>
          <p:nvPr/>
        </p:nvSpPr>
        <p:spPr>
          <a:xfrm>
            <a:off x="13528377" y="2412232"/>
            <a:ext cx="367291" cy="83718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r">
              <a:lnSpc>
                <a:spcPts val="5800"/>
              </a:lnSpc>
              <a:spcAft>
                <a:spcPts val="1933"/>
              </a:spcAft>
              <a:buNone/>
            </a:pPr>
            <a:r>
              <a:rPr lang="en-US" sz="2375" dirty="0">
                <a:solidFill>
                  <a:srgbClr val="6B7684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일</a:t>
            </a:r>
            <a:endParaRPr lang="en-US" sz="2375" dirty="0"/>
          </a:p>
        </p:txBody>
      </p:sp>
      <p:sp>
        <p:nvSpPr>
          <p:cNvPr id="110" name="Text 108"/>
          <p:cNvSpPr/>
          <p:nvPr/>
        </p:nvSpPr>
        <p:spPr>
          <a:xfrm>
            <a:off x="5893592" y="4210264"/>
            <a:ext cx="1079645" cy="393719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2100" dirty="0">
                <a:solidFill>
                  <a:srgbClr val="6B7684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입사 당일</a:t>
            </a:r>
            <a:endParaRPr lang="en-US" sz="2100" dirty="0"/>
          </a:p>
        </p:txBody>
      </p:sp>
      <p:sp>
        <p:nvSpPr>
          <p:cNvPr id="111" name="Text 109"/>
          <p:cNvSpPr/>
          <p:nvPr/>
        </p:nvSpPr>
        <p:spPr>
          <a:xfrm>
            <a:off x="1155855" y="2686191"/>
            <a:ext cx="1054242" cy="36831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500" dirty="0">
                <a:solidFill>
                  <a:srgbClr val="8B95A1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신규입사자명</a:t>
            </a:r>
            <a:endParaRPr lang="en-US" sz="1500" dirty="0"/>
          </a:p>
        </p:txBody>
      </p:sp>
      <p:sp>
        <p:nvSpPr>
          <p:cNvPr id="112" name="Text 110"/>
          <p:cNvSpPr/>
          <p:nvPr/>
        </p:nvSpPr>
        <p:spPr>
          <a:xfrm>
            <a:off x="5817382" y="2686191"/>
            <a:ext cx="723997" cy="36831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500" dirty="0">
                <a:solidFill>
                  <a:srgbClr val="8B95A1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입사일자</a:t>
            </a:r>
            <a:endParaRPr lang="en-US" sz="1500" dirty="0"/>
          </a:p>
        </p:txBody>
      </p:sp>
      <p:sp>
        <p:nvSpPr>
          <p:cNvPr id="113" name="Text 111"/>
          <p:cNvSpPr/>
          <p:nvPr/>
        </p:nvSpPr>
        <p:spPr>
          <a:xfrm>
            <a:off x="1219364" y="11741721"/>
            <a:ext cx="1600415" cy="393719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2100" dirty="0">
                <a:solidFill>
                  <a:srgbClr val="00BE63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필수 제출 서류</a:t>
            </a:r>
            <a:endParaRPr lang="en-US" sz="2100" dirty="0">
              <a:solidFill>
                <a:srgbClr val="00BE63"/>
              </a:solidFill>
            </a:endParaRPr>
          </a:p>
        </p:txBody>
      </p:sp>
      <p:sp>
        <p:nvSpPr>
          <p:cNvPr id="114" name="Text 112"/>
          <p:cNvSpPr/>
          <p:nvPr/>
        </p:nvSpPr>
        <p:spPr>
          <a:xfrm>
            <a:off x="10542417" y="4210264"/>
            <a:ext cx="1829046" cy="393719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2100" dirty="0">
                <a:solidFill>
                  <a:srgbClr val="6B7684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신규 입사자 부서</a:t>
            </a:r>
            <a:endParaRPr lang="en-US" sz="2100" dirty="0"/>
          </a:p>
        </p:txBody>
      </p:sp>
      <p:sp>
        <p:nvSpPr>
          <p:cNvPr id="122" name="Text 4">
            <a:extLst>
              <a:ext uri="{FF2B5EF4-FFF2-40B4-BE49-F238E27FC236}">
                <a16:creationId xmlns:a16="http://schemas.microsoft.com/office/drawing/2014/main" id="{5DA89B92-C3EE-F276-D9C0-180E3461595A}"/>
              </a:ext>
            </a:extLst>
          </p:cNvPr>
          <p:cNvSpPr/>
          <p:nvPr/>
        </p:nvSpPr>
        <p:spPr>
          <a:xfrm>
            <a:off x="700904" y="648287"/>
            <a:ext cx="4690353" cy="7193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4602"/>
              </a:lnSpc>
            </a:pPr>
            <a:r>
              <a:rPr lang="ko-KR" altLang="en-US" sz="3802" kern="0" spc="-11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신규 입사자 체크리스트</a:t>
            </a:r>
            <a:endParaRPr lang="en-US" sz="3802" dirty="0"/>
          </a:p>
        </p:txBody>
      </p:sp>
      <p:pic>
        <p:nvPicPr>
          <p:cNvPr id="123" name="그림 122">
            <a:extLst>
              <a:ext uri="{FF2B5EF4-FFF2-40B4-BE49-F238E27FC236}">
                <a16:creationId xmlns:a16="http://schemas.microsoft.com/office/drawing/2014/main" id="{BB3227F1-E00C-8017-4F59-31BD56F2B5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880"/>
          <a:stretch/>
        </p:blipFill>
        <p:spPr>
          <a:xfrm>
            <a:off x="13305009" y="691337"/>
            <a:ext cx="1079938" cy="7614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126</Words>
  <Application>Microsoft Macintosh PowerPoint</Application>
  <PresentationFormat>사용자 지정</PresentationFormat>
  <Paragraphs>47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Pretendard</vt:lpstr>
      <vt:lpstr>Pretendard Bold</vt:lpstr>
      <vt:lpstr>Pretendard Regular</vt:lpstr>
      <vt:lpstr>Pretendard SemiBold</vt:lpstr>
      <vt:lpstr>Arial</vt:lpstr>
      <vt:lpstr>Office Theme</vt:lpstr>
      <vt:lpstr>PowerPoint 프레젠테이션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Salt 채은빈</cp:lastModifiedBy>
  <cp:revision>24</cp:revision>
  <dcterms:created xsi:type="dcterms:W3CDTF">2023-09-12T05:12:22Z</dcterms:created>
  <dcterms:modified xsi:type="dcterms:W3CDTF">2024-08-01T02:55:07Z</dcterms:modified>
</cp:coreProperties>
</file>