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71" r:id="rId5"/>
    <p:sldId id="272" r:id="rId6"/>
    <p:sldId id="261" r:id="rId7"/>
    <p:sldId id="273" r:id="rId8"/>
    <p:sldId id="274" r:id="rId9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54162BB-CD01-AD4B-8404-152D1760ABCB}">
          <p14:sldIdLst>
            <p14:sldId id="264"/>
            <p14:sldId id="257"/>
            <p14:sldId id="258"/>
            <p14:sldId id="271"/>
            <p14:sldId id="272"/>
            <p14:sldId id="26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16E"/>
    <a:srgbClr val="846816"/>
    <a:srgbClr val="0D4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3D094-15D1-4AE4-9A4F-A1F8EAC3DE3E}" v="16" dt="2023-09-12T01:47:1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9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16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유재현" userId="922dc5c1-de64-4189-bcd4-7deab66bb3e0" providerId="ADAL" clId="{AF53D094-15D1-4AE4-9A4F-A1F8EAC3DE3E}"/>
    <pc:docChg chg="custSel modSld">
      <pc:chgData name="Chris 유재현" userId="922dc5c1-de64-4189-bcd4-7deab66bb3e0" providerId="ADAL" clId="{AF53D094-15D1-4AE4-9A4F-A1F8EAC3DE3E}" dt="2023-09-12T01:51:10.686" v="178" actId="20577"/>
      <pc:docMkLst>
        <pc:docMk/>
      </pc:docMkLst>
      <pc:sldChg chg="modSp mod">
        <pc:chgData name="Chris 유재현" userId="922dc5c1-de64-4189-bcd4-7deab66bb3e0" providerId="ADAL" clId="{AF53D094-15D1-4AE4-9A4F-A1F8EAC3DE3E}" dt="2023-09-12T01:37:43.169" v="4" actId="208"/>
        <pc:sldMkLst>
          <pc:docMk/>
          <pc:sldMk cId="0" sldId="256"/>
        </pc:sldMkLst>
        <pc:spChg chg="mod">
          <ac:chgData name="Chris 유재현" userId="922dc5c1-de64-4189-bcd4-7deab66bb3e0" providerId="ADAL" clId="{AF53D094-15D1-4AE4-9A4F-A1F8EAC3DE3E}" dt="2023-09-12T01:37:43.169" v="4" actId="208"/>
          <ac:spMkLst>
            <pc:docMk/>
            <pc:sldMk cId="0" sldId="256"/>
            <ac:spMk id="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7:15.543" v="2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7:10.269" v="1" actId="242"/>
          <ac:spMkLst>
            <pc:docMk/>
            <pc:sldMk cId="0" sldId="256"/>
            <ac:spMk id="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7:20.896" v="3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7:10.269" v="1" actId="242"/>
          <ac:spMkLst>
            <pc:docMk/>
            <pc:sldMk cId="0" sldId="256"/>
            <ac:spMk id="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7:10.269" v="1" actId="242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Chris 유재현" userId="922dc5c1-de64-4189-bcd4-7deab66bb3e0" providerId="ADAL" clId="{AF53D094-15D1-4AE4-9A4F-A1F8EAC3DE3E}" dt="2023-09-12T01:51:10.686" v="178" actId="20577"/>
        <pc:sldMkLst>
          <pc:docMk/>
          <pc:sldMk cId="0" sldId="257"/>
        </pc:sldMkLst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5:32.948" v="117" actId="1035"/>
          <ac:spMkLst>
            <pc:docMk/>
            <pc:sldMk cId="0" sldId="257"/>
            <ac:spMk id="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1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1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1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51:07.817" v="177" actId="205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1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1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2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2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51:10.686" v="178" actId="20577"/>
          <ac:spMkLst>
            <pc:docMk/>
            <pc:sldMk cId="0" sldId="257"/>
            <ac:spMk id="2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2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2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3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3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51:06.390" v="175" actId="20577"/>
          <ac:spMkLst>
            <pc:docMk/>
            <pc:sldMk cId="0" sldId="257"/>
            <ac:spMk id="3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8:06.433" v="8" actId="242"/>
          <ac:spMkLst>
            <pc:docMk/>
            <pc:sldMk cId="0" sldId="257"/>
            <ac:spMk id="38" creationId="{00000000-0000-0000-0000-000000000000}"/>
          </ac:spMkLst>
        </pc:spChg>
      </pc:sldChg>
      <pc:sldChg chg="addSp delSp modSp mod">
        <pc:chgData name="Chris 유재현" userId="922dc5c1-de64-4189-bcd4-7deab66bb3e0" providerId="ADAL" clId="{AF53D094-15D1-4AE4-9A4F-A1F8EAC3DE3E}" dt="2023-09-12T01:45:25.786" v="114"/>
        <pc:sldMkLst>
          <pc:docMk/>
          <pc:sldMk cId="0" sldId="258"/>
        </pc:sldMkLst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0:45.660" v="24" actId="2710"/>
          <ac:spMkLst>
            <pc:docMk/>
            <pc:sldMk cId="0" sldId="258"/>
            <ac:spMk id="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1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1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1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13" creationId="{00000000-0000-0000-0000-000000000000}"/>
          </ac:spMkLst>
        </pc:spChg>
        <pc:spChg chg="del mod">
          <ac:chgData name="Chris 유재현" userId="922dc5c1-de64-4189-bcd4-7deab66bb3e0" providerId="ADAL" clId="{AF53D094-15D1-4AE4-9A4F-A1F8EAC3DE3E}" dt="2023-09-12T01:45:25.040" v="113" actId="478"/>
          <ac:spMkLst>
            <pc:docMk/>
            <pc:sldMk cId="0" sldId="258"/>
            <ac:spMk id="2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0:39.593" v="23" actId="107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2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01.267" v="26" actId="20577"/>
          <ac:spMkLst>
            <pc:docMk/>
            <pc:sldMk cId="0" sldId="258"/>
            <ac:spMk id="3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3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36.390" v="31" actId="1035"/>
          <ac:spMkLst>
            <pc:docMk/>
            <pc:sldMk cId="0" sldId="258"/>
            <ac:spMk id="3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3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3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3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39:53.418" v="11" actId="242"/>
          <ac:spMkLst>
            <pc:docMk/>
            <pc:sldMk cId="0" sldId="258"/>
            <ac:spMk id="3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35.094" v="89" actId="1035"/>
          <ac:spMkLst>
            <pc:docMk/>
            <pc:sldMk cId="0" sldId="258"/>
            <ac:spMk id="3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35.094" v="89" actId="1035"/>
          <ac:spMkLst>
            <pc:docMk/>
            <pc:sldMk cId="0" sldId="258"/>
            <ac:spMk id="3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35.094" v="89" actId="1035"/>
          <ac:spMkLst>
            <pc:docMk/>
            <pc:sldMk cId="0" sldId="258"/>
            <ac:spMk id="3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35.094" v="89" actId="1035"/>
          <ac:spMkLst>
            <pc:docMk/>
            <pc:sldMk cId="0" sldId="258"/>
            <ac:spMk id="4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35.094" v="89" actId="1035"/>
          <ac:spMkLst>
            <pc:docMk/>
            <pc:sldMk cId="0" sldId="258"/>
            <ac:spMk id="4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35.094" v="89" actId="1035"/>
          <ac:spMkLst>
            <pc:docMk/>
            <pc:sldMk cId="0" sldId="258"/>
            <ac:spMk id="42" creationId="{00000000-0000-0000-0000-000000000000}"/>
          </ac:spMkLst>
        </pc:spChg>
        <pc:spChg chg="add mod">
          <ac:chgData name="Chris 유재현" userId="922dc5c1-de64-4189-bcd4-7deab66bb3e0" providerId="ADAL" clId="{AF53D094-15D1-4AE4-9A4F-A1F8EAC3DE3E}" dt="2023-09-12T01:45:25.786" v="114"/>
          <ac:spMkLst>
            <pc:docMk/>
            <pc:sldMk cId="0" sldId="258"/>
            <ac:spMk id="43" creationId="{8E9DFC21-1D03-CBF7-E3E8-15A44B07F448}"/>
          </ac:spMkLst>
        </pc:spChg>
      </pc:sldChg>
      <pc:sldChg chg="addSp delSp modSp mod">
        <pc:chgData name="Chris 유재현" userId="922dc5c1-de64-4189-bcd4-7deab66bb3e0" providerId="ADAL" clId="{AF53D094-15D1-4AE4-9A4F-A1F8EAC3DE3E}" dt="2023-09-12T01:45:22.832" v="112"/>
        <pc:sldMkLst>
          <pc:docMk/>
          <pc:sldMk cId="0" sldId="259"/>
        </pc:sldMkLst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4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4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4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39.107" v="33" actId="20577"/>
          <ac:spMkLst>
            <pc:docMk/>
            <pc:sldMk cId="0" sldId="259"/>
            <ac:spMk id="4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47" creationId="{00000000-0000-0000-0000-000000000000}"/>
          </ac:spMkLst>
        </pc:spChg>
        <pc:spChg chg="del mod">
          <ac:chgData name="Chris 유재현" userId="922dc5c1-de64-4189-bcd4-7deab66bb3e0" providerId="ADAL" clId="{AF53D094-15D1-4AE4-9A4F-A1F8EAC3DE3E}" dt="2023-09-12T01:45:21.941" v="111" actId="478"/>
          <ac:spMkLst>
            <pc:docMk/>
            <pc:sldMk cId="0" sldId="259"/>
            <ac:spMk id="5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5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5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5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5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5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6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7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33.523" v="29" actId="1035"/>
          <ac:spMkLst>
            <pc:docMk/>
            <pc:sldMk cId="0" sldId="259"/>
            <ac:spMk id="8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8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9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9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9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9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9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9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50.823" v="39" actId="1035"/>
          <ac:spMkLst>
            <pc:docMk/>
            <pc:sldMk cId="0" sldId="259"/>
            <ac:spMk id="10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51.938" v="41" actId="1035"/>
          <ac:spMkLst>
            <pc:docMk/>
            <pc:sldMk cId="0" sldId="259"/>
            <ac:spMk id="10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45.079" v="35" actId="1035"/>
          <ac:spMkLst>
            <pc:docMk/>
            <pc:sldMk cId="0" sldId="259"/>
            <ac:spMk id="10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46.923" v="37" actId="1035"/>
          <ac:spMkLst>
            <pc:docMk/>
            <pc:sldMk cId="0" sldId="259"/>
            <ac:spMk id="10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11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11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1:25.437" v="27" actId="242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04.892" v="43" actId="20577"/>
          <ac:spMkLst>
            <pc:docMk/>
            <pc:sldMk cId="0" sldId="259"/>
            <ac:spMk id="114" creationId="{00000000-0000-0000-0000-000000000000}"/>
          </ac:spMkLst>
        </pc:spChg>
        <pc:spChg chg="add del mod">
          <ac:chgData name="Chris 유재현" userId="922dc5c1-de64-4189-bcd4-7deab66bb3e0" providerId="ADAL" clId="{AF53D094-15D1-4AE4-9A4F-A1F8EAC3DE3E}" dt="2023-09-12T01:45:20.082" v="110"/>
          <ac:spMkLst>
            <pc:docMk/>
            <pc:sldMk cId="0" sldId="259"/>
            <ac:spMk id="115" creationId="{E175AAC5-D6B1-DFD6-D0DA-D0C57785CDF8}"/>
          </ac:spMkLst>
        </pc:spChg>
        <pc:spChg chg="add mod">
          <ac:chgData name="Chris 유재현" userId="922dc5c1-de64-4189-bcd4-7deab66bb3e0" providerId="ADAL" clId="{AF53D094-15D1-4AE4-9A4F-A1F8EAC3DE3E}" dt="2023-09-12T01:45:22.832" v="112"/>
          <ac:spMkLst>
            <pc:docMk/>
            <pc:sldMk cId="0" sldId="259"/>
            <ac:spMk id="116" creationId="{2DE912E6-130A-6CB4-E338-BB25C6767D14}"/>
          </ac:spMkLst>
        </pc:spChg>
      </pc:sldChg>
      <pc:sldChg chg="addSp delSp modSp mod">
        <pc:chgData name="Chris 유재현" userId="922dc5c1-de64-4189-bcd4-7deab66bb3e0" providerId="ADAL" clId="{AF53D094-15D1-4AE4-9A4F-A1F8EAC3DE3E}" dt="2023-09-12T01:50:45.958" v="171" actId="20577"/>
        <pc:sldMkLst>
          <pc:docMk/>
          <pc:sldMk cId="0" sldId="260"/>
        </pc:sldMkLst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5.013" v="72" actId="20577"/>
          <ac:spMkLst>
            <pc:docMk/>
            <pc:sldMk cId="0" sldId="260"/>
            <ac:spMk id="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7.187" v="74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2" creationId="{00000000-0000-0000-0000-000000000000}"/>
          </ac:spMkLst>
        </pc:spChg>
        <pc:spChg chg="del mod">
          <ac:chgData name="Chris 유재현" userId="922dc5c1-de64-4189-bcd4-7deab66bb3e0" providerId="ADAL" clId="{AF53D094-15D1-4AE4-9A4F-A1F8EAC3DE3E}" dt="2023-09-12T01:45:16.150" v="107" actId="478"/>
          <ac:spMkLst>
            <pc:docMk/>
            <pc:sldMk cId="0" sldId="260"/>
            <ac:spMk id="1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05.684" v="85" actId="14100"/>
          <ac:spMkLst>
            <pc:docMk/>
            <pc:sldMk cId="0" sldId="260"/>
            <ac:spMk id="1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1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50:45.958" v="171" actId="20577"/>
          <ac:spMkLst>
            <pc:docMk/>
            <pc:sldMk cId="0" sldId="260"/>
            <ac:spMk id="2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9.124" v="76" actId="1035"/>
          <ac:spMkLst>
            <pc:docMk/>
            <pc:sldMk cId="0" sldId="260"/>
            <ac:spMk id="2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2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26.215" v="87" actId="1035"/>
          <ac:spMkLst>
            <pc:docMk/>
            <pc:sldMk cId="0" sldId="260"/>
            <ac:spMk id="3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26.215" v="87" actId="1035"/>
          <ac:spMkLst>
            <pc:docMk/>
            <pc:sldMk cId="0" sldId="260"/>
            <ac:spMk id="3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26.215" v="87" actId="1035"/>
          <ac:spMkLst>
            <pc:docMk/>
            <pc:sldMk cId="0" sldId="260"/>
            <ac:spMk id="3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26.215" v="87" actId="1035"/>
          <ac:spMkLst>
            <pc:docMk/>
            <pc:sldMk cId="0" sldId="260"/>
            <ac:spMk id="3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26.215" v="87" actId="1035"/>
          <ac:spMkLst>
            <pc:docMk/>
            <pc:sldMk cId="0" sldId="260"/>
            <ac:spMk id="3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26.215" v="87" actId="1035"/>
          <ac:spMkLst>
            <pc:docMk/>
            <pc:sldMk cId="0" sldId="260"/>
            <ac:spMk id="3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36" creationId="{00000000-0000-0000-0000-000000000000}"/>
          </ac:spMkLst>
        </pc:spChg>
        <pc:spChg chg="add mod">
          <ac:chgData name="Chris 유재현" userId="922dc5c1-de64-4189-bcd4-7deab66bb3e0" providerId="ADAL" clId="{AF53D094-15D1-4AE4-9A4F-A1F8EAC3DE3E}" dt="2023-09-12T01:42:33.672" v="71" actId="242"/>
          <ac:spMkLst>
            <pc:docMk/>
            <pc:sldMk cId="0" sldId="260"/>
            <ac:spMk id="41" creationId="{C74B0649-8419-2302-AABD-339ABB7A753E}"/>
          </ac:spMkLst>
        </pc:spChg>
        <pc:spChg chg="add mod">
          <ac:chgData name="Chris 유재현" userId="922dc5c1-de64-4189-bcd4-7deab66bb3e0" providerId="ADAL" clId="{AF53D094-15D1-4AE4-9A4F-A1F8EAC3DE3E}" dt="2023-09-12T01:45:16.299" v="108"/>
          <ac:spMkLst>
            <pc:docMk/>
            <pc:sldMk cId="0" sldId="260"/>
            <ac:spMk id="42" creationId="{758FC51A-4A13-FB37-7455-02B7704D13ED}"/>
          </ac:spMkLst>
        </pc:spChg>
        <pc:picChg chg="del">
          <ac:chgData name="Chris 유재현" userId="922dc5c1-de64-4189-bcd4-7deab66bb3e0" providerId="ADAL" clId="{AF53D094-15D1-4AE4-9A4F-A1F8EAC3DE3E}" dt="2023-09-12T01:42:12.578" v="44" actId="478"/>
          <ac:picMkLst>
            <pc:docMk/>
            <pc:sldMk cId="0" sldId="260"/>
            <ac:picMk id="2" creationId="{00000000-0000-0000-0000-000000000000}"/>
          </ac:picMkLst>
        </pc:picChg>
      </pc:sldChg>
      <pc:sldChg chg="modSp mod">
        <pc:chgData name="Chris 유재현" userId="922dc5c1-de64-4189-bcd4-7deab66bb3e0" providerId="ADAL" clId="{AF53D094-15D1-4AE4-9A4F-A1F8EAC3DE3E}" dt="2023-09-12T01:46:20.417" v="143" actId="1035"/>
        <pc:sldMkLst>
          <pc:docMk/>
          <pc:sldMk cId="0" sldId="261"/>
        </pc:sldMkLst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4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5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6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7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8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8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8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9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9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5:53.428" v="123" actId="1035"/>
          <ac:spMkLst>
            <pc:docMk/>
            <pc:sldMk cId="0" sldId="261"/>
            <ac:spMk id="9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01.894" v="138"/>
          <ac:spMkLst>
            <pc:docMk/>
            <pc:sldMk cId="0" sldId="261"/>
            <ac:spMk id="9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4:55.475" v="97" actId="1035"/>
          <ac:spMkLst>
            <pc:docMk/>
            <pc:sldMk cId="0" sldId="261"/>
            <ac:spMk id="9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4:56.688" v="99" actId="1035"/>
          <ac:spMkLst>
            <pc:docMk/>
            <pc:sldMk cId="0" sldId="261"/>
            <ac:spMk id="9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9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9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9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10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5:01.901" v="101" actId="20577"/>
          <ac:spMkLst>
            <pc:docMk/>
            <pc:sldMk cId="0" sldId="261"/>
            <ac:spMk id="10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5:12.157" v="106" actId="14100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10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0.417" v="143" actId="1035"/>
          <ac:spMkLst>
            <pc:docMk/>
            <pc:sldMk cId="0" sldId="261"/>
            <ac:spMk id="10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3:59.992" v="95" actId="242"/>
          <ac:spMkLst>
            <pc:docMk/>
            <pc:sldMk cId="0" sldId="261"/>
            <ac:spMk id="108" creationId="{00000000-0000-0000-0000-000000000000}"/>
          </ac:spMkLst>
        </pc:spChg>
      </pc:sldChg>
      <pc:sldChg chg="addSp delSp modSp mod">
        <pc:chgData name="Chris 유재현" userId="922dc5c1-de64-4189-bcd4-7deab66bb3e0" providerId="ADAL" clId="{AF53D094-15D1-4AE4-9A4F-A1F8EAC3DE3E}" dt="2023-09-12T01:50:51.583" v="173" actId="20577"/>
        <pc:sldMkLst>
          <pc:docMk/>
          <pc:sldMk cId="0" sldId="262"/>
        </pc:sldMkLst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2" creationId="{00000000-0000-0000-0000-000000000000}"/>
          </ac:spMkLst>
        </pc:spChg>
        <pc:spChg chg="del">
          <ac:chgData name="Chris 유재현" userId="922dc5c1-de64-4189-bcd4-7deab66bb3e0" providerId="ADAL" clId="{AF53D094-15D1-4AE4-9A4F-A1F8EAC3DE3E}" dt="2023-09-12T01:45:37.977" v="118" actId="478"/>
          <ac:spMkLst>
            <pc:docMk/>
            <pc:sldMk cId="0" sldId="262"/>
            <ac:spMk id="1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7" creationId="{00000000-0000-0000-0000-000000000000}"/>
          </ac:spMkLst>
        </pc:spChg>
        <pc:spChg chg="del mod">
          <ac:chgData name="Chris 유재현" userId="922dc5c1-de64-4189-bcd4-7deab66bb3e0" providerId="ADAL" clId="{AF53D094-15D1-4AE4-9A4F-A1F8EAC3DE3E}" dt="2023-09-12T01:46:37.332" v="147" actId="478"/>
          <ac:spMkLst>
            <pc:docMk/>
            <pc:sldMk cId="0" sldId="262"/>
            <ac:spMk id="1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1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2" creationId="{00000000-0000-0000-0000-000000000000}"/>
          </ac:spMkLst>
        </pc:spChg>
        <pc:spChg chg="del mod">
          <ac:chgData name="Chris 유재현" userId="922dc5c1-de64-4189-bcd4-7deab66bb3e0" providerId="ADAL" clId="{AF53D094-15D1-4AE4-9A4F-A1F8EAC3DE3E}" dt="2023-09-12T01:46:37.332" v="147" actId="478"/>
          <ac:spMkLst>
            <pc:docMk/>
            <pc:sldMk cId="0" sldId="262"/>
            <ac:spMk id="2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7.397" v="141" actId="1035"/>
          <ac:spMkLst>
            <pc:docMk/>
            <pc:sldMk cId="0" sldId="262"/>
            <ac:spMk id="2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2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1.925" v="150" actId="1035"/>
          <ac:spMkLst>
            <pc:docMk/>
            <pc:sldMk cId="0" sldId="262"/>
            <ac:spMk id="3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1.925" v="150" actId="1035"/>
          <ac:spMkLst>
            <pc:docMk/>
            <pc:sldMk cId="0" sldId="262"/>
            <ac:spMk id="3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1.925" v="150" actId="1035"/>
          <ac:spMkLst>
            <pc:docMk/>
            <pc:sldMk cId="0" sldId="262"/>
            <ac:spMk id="3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1.925" v="150" actId="1035"/>
          <ac:spMkLst>
            <pc:docMk/>
            <pc:sldMk cId="0" sldId="262"/>
            <ac:spMk id="3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1.925" v="150" actId="1035"/>
          <ac:spMkLst>
            <pc:docMk/>
            <pc:sldMk cId="0" sldId="262"/>
            <ac:spMk id="3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1.925" v="150" actId="1035"/>
          <ac:spMkLst>
            <pc:docMk/>
            <pc:sldMk cId="0" sldId="262"/>
            <ac:spMk id="3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36" creationId="{00000000-0000-0000-0000-000000000000}"/>
          </ac:spMkLst>
        </pc:spChg>
        <pc:spChg chg="add 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41" creationId="{9629070D-0C10-DC5D-0028-26D109E90461}"/>
          </ac:spMkLst>
        </pc:spChg>
        <pc:spChg chg="add mod">
          <ac:chgData name="Chris 유재현" userId="922dc5c1-de64-4189-bcd4-7deab66bb3e0" providerId="ADAL" clId="{AF53D094-15D1-4AE4-9A4F-A1F8EAC3DE3E}" dt="2023-09-12T01:46:13.161" v="139" actId="242"/>
          <ac:spMkLst>
            <pc:docMk/>
            <pc:sldMk cId="0" sldId="262"/>
            <ac:spMk id="42" creationId="{65ECB583-772D-172C-60A9-DDFE9F7DDC53}"/>
          </ac:spMkLst>
        </pc:spChg>
        <pc:spChg chg="add mod">
          <ac:chgData name="Chris 유재현" userId="922dc5c1-de64-4189-bcd4-7deab66bb3e0" providerId="ADAL" clId="{AF53D094-15D1-4AE4-9A4F-A1F8EAC3DE3E}" dt="2023-09-12T01:46:42.274" v="148"/>
          <ac:spMkLst>
            <pc:docMk/>
            <pc:sldMk cId="0" sldId="262"/>
            <ac:spMk id="43" creationId="{18B6B0BD-FF15-35AD-4A4C-8E9F8A6520D6}"/>
          </ac:spMkLst>
        </pc:spChg>
        <pc:spChg chg="add mod">
          <ac:chgData name="Chris 유재현" userId="922dc5c1-de64-4189-bcd4-7deab66bb3e0" providerId="ADAL" clId="{AF53D094-15D1-4AE4-9A4F-A1F8EAC3DE3E}" dt="2023-09-12T01:50:51.583" v="173" actId="20577"/>
          <ac:spMkLst>
            <pc:docMk/>
            <pc:sldMk cId="0" sldId="262"/>
            <ac:spMk id="44" creationId="{51DFA2F1-E53B-4F4D-7C49-2BB725B792EB}"/>
          </ac:spMkLst>
        </pc:spChg>
        <pc:picChg chg="del">
          <ac:chgData name="Chris 유재현" userId="922dc5c1-de64-4189-bcd4-7deab66bb3e0" providerId="ADAL" clId="{AF53D094-15D1-4AE4-9A4F-A1F8EAC3DE3E}" dt="2023-09-12T01:43:47.149" v="90" actId="478"/>
          <ac:picMkLst>
            <pc:docMk/>
            <pc:sldMk cId="0" sldId="262"/>
            <ac:picMk id="2" creationId="{00000000-0000-0000-0000-000000000000}"/>
          </ac:picMkLst>
        </pc:picChg>
      </pc:sldChg>
      <pc:sldChg chg="addSp delSp modSp mod">
        <pc:chgData name="Chris 유재현" userId="922dc5c1-de64-4189-bcd4-7deab66bb3e0" providerId="ADAL" clId="{AF53D094-15D1-4AE4-9A4F-A1F8EAC3DE3E}" dt="2023-09-12T01:47:11.106" v="169"/>
        <pc:sldMkLst>
          <pc:docMk/>
          <pc:sldMk cId="0" sldId="263"/>
        </pc:sldMkLst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4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5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6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7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80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8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9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92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57.987" v="152" actId="1035"/>
          <ac:spMkLst>
            <pc:docMk/>
            <pc:sldMk cId="0" sldId="263"/>
            <ac:spMk id="9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7:06.577" v="167"/>
          <ac:spMkLst>
            <pc:docMk/>
            <pc:sldMk cId="0" sldId="263"/>
            <ac:spMk id="94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7:00.318" v="156" actId="1035"/>
          <ac:spMkLst>
            <pc:docMk/>
            <pc:sldMk cId="0" sldId="263"/>
            <ac:spMk id="9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7:01.955" v="158" actId="1035"/>
          <ac:spMkLst>
            <pc:docMk/>
            <pc:sldMk cId="0" sldId="263"/>
            <ac:spMk id="9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9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98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99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100" creationId="{00000000-0000-0000-0000-000000000000}"/>
          </ac:spMkLst>
        </pc:spChg>
        <pc:spChg chg="del mod">
          <ac:chgData name="Chris 유재현" userId="922dc5c1-de64-4189-bcd4-7deab66bb3e0" providerId="ADAL" clId="{AF53D094-15D1-4AE4-9A4F-A1F8EAC3DE3E}" dt="2023-09-12T01:47:08.934" v="168" actId="478"/>
          <ac:spMkLst>
            <pc:docMk/>
            <pc:sldMk cId="0" sldId="263"/>
            <ac:spMk id="101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103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104" creationId="{00000000-0000-0000-0000-000000000000}"/>
          </ac:spMkLst>
        </pc:spChg>
        <pc:spChg chg="del">
          <ac:chgData name="Chris 유재현" userId="922dc5c1-de64-4189-bcd4-7deab66bb3e0" providerId="ADAL" clId="{AF53D094-15D1-4AE4-9A4F-A1F8EAC3DE3E}" dt="2023-09-12T01:45:42.101" v="120" actId="478"/>
          <ac:spMkLst>
            <pc:docMk/>
            <pc:sldMk cId="0" sldId="263"/>
            <ac:spMk id="105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106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9.604" v="146" actId="1035"/>
          <ac:spMkLst>
            <pc:docMk/>
            <pc:sldMk cId="0" sldId="263"/>
            <ac:spMk id="107" creationId="{00000000-0000-0000-0000-000000000000}"/>
          </ac:spMkLst>
        </pc:spChg>
        <pc:spChg chg="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108" creationId="{00000000-0000-0000-0000-000000000000}"/>
          </ac:spMkLst>
        </pc:spChg>
        <pc:spChg chg="add mod">
          <ac:chgData name="Chris 유재현" userId="922dc5c1-de64-4189-bcd4-7deab66bb3e0" providerId="ADAL" clId="{AF53D094-15D1-4AE4-9A4F-A1F8EAC3DE3E}" dt="2023-09-12T01:46:27.184" v="144" actId="242"/>
          <ac:spMkLst>
            <pc:docMk/>
            <pc:sldMk cId="0" sldId="263"/>
            <ac:spMk id="113" creationId="{BD762CDD-5C68-31C3-90E5-2F8B1F7102D4}"/>
          </ac:spMkLst>
        </pc:spChg>
        <pc:spChg chg="add mod">
          <ac:chgData name="Chris 유재현" userId="922dc5c1-de64-4189-bcd4-7deab66bb3e0" providerId="ADAL" clId="{AF53D094-15D1-4AE4-9A4F-A1F8EAC3DE3E}" dt="2023-09-12T01:47:11.106" v="169"/>
          <ac:spMkLst>
            <pc:docMk/>
            <pc:sldMk cId="0" sldId="263"/>
            <ac:spMk id="114" creationId="{B8C8D45B-8E2D-F28B-BB4D-BF634576B9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6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1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31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31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31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그림 61" descr="손목시계, 야외, 사람, 패션 액세서리이(가) 표시된 사진&#10;&#10;자동 생성된 설명">
            <a:extLst>
              <a:ext uri="{FF2B5EF4-FFF2-40B4-BE49-F238E27FC236}">
                <a16:creationId xmlns:a16="http://schemas.microsoft.com/office/drawing/2014/main" id="{67B825BC-2212-AC67-3ABC-3157264B3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9" t="11986" r="2566" b="13852"/>
          <a:stretch/>
        </p:blipFill>
        <p:spPr>
          <a:xfrm>
            <a:off x="11618815" y="757510"/>
            <a:ext cx="12168356" cy="12200982"/>
          </a:xfrm>
          <a:prstGeom prst="roundRect">
            <a:avLst>
              <a:gd name="adj" fmla="val 17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1" name="Text 28"/>
          <p:cNvSpPr/>
          <p:nvPr/>
        </p:nvSpPr>
        <p:spPr>
          <a:xfrm>
            <a:off x="1225701" y="2641253"/>
            <a:ext cx="9519059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ko-KR" altLang="en-US" sz="8000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에이치닷</a:t>
            </a:r>
            <a:endParaRPr lang="en-US" altLang="ko-KR" sz="8000" dirty="0">
              <a:latin typeface="Pretendard Bold" pitchFamily="34" charset="0"/>
              <a:ea typeface="Pretendard Bold" pitchFamily="34" charset="-122"/>
              <a:cs typeface="Pretendard Bold" pitchFamily="34" charset="-120"/>
            </a:endParaRPr>
          </a:p>
          <a:p>
            <a:pPr marL="0" indent="0" algn="l">
              <a:buNone/>
            </a:pPr>
            <a:r>
              <a:rPr lang="en-US" altLang="ko-KR" sz="8000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Buisness</a:t>
            </a:r>
            <a:r>
              <a:rPr lang="ko-KR" altLang="en-US" sz="8000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r>
              <a:rPr lang="en-US" altLang="ko-KR" sz="8000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Compass</a:t>
            </a:r>
            <a:endParaRPr lang="en-US" sz="8000" dirty="0"/>
          </a:p>
        </p:txBody>
      </p:sp>
      <p:sp>
        <p:nvSpPr>
          <p:cNvPr id="32" name="Text 29"/>
          <p:cNvSpPr/>
          <p:nvPr/>
        </p:nvSpPr>
        <p:spPr>
          <a:xfrm>
            <a:off x="1265731" y="11569183"/>
            <a:ext cx="3083827" cy="421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2800" dirty="0">
                <a:solidFill>
                  <a:srgbClr val="8B95A1">
                    <a:alpha val="100000"/>
                  </a:srgb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포상 추천서 양식</a:t>
            </a:r>
            <a:endParaRPr lang="en-US" sz="2800" dirty="0">
              <a:solidFill>
                <a:srgbClr val="8B95A1">
                  <a:alpha val="100000"/>
                </a:srgbClr>
              </a:solidFill>
              <a:latin typeface="Pretendard SemiBold" pitchFamily="34" charset="0"/>
              <a:ea typeface="Pretendard SemiBold" pitchFamily="34" charset="-122"/>
              <a:cs typeface="Pretendard SemiBold" pitchFamily="34" charset="-12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00D4372-B19C-4FAB-112E-ABA705D54A51}"/>
              </a:ext>
            </a:extLst>
          </p:cNvPr>
          <p:cNvGrpSpPr/>
          <p:nvPr/>
        </p:nvGrpSpPr>
        <p:grpSpPr>
          <a:xfrm>
            <a:off x="1259947" y="1266617"/>
            <a:ext cx="929499" cy="1038716"/>
            <a:chOff x="1960838" y="3409950"/>
            <a:chExt cx="1079641" cy="1206500"/>
          </a:xfrm>
        </p:grpSpPr>
        <p:pic>
          <p:nvPicPr>
            <p:cNvPr id="49" name="Image 1" descr=" ">
              <a:extLst>
                <a:ext uri="{FF2B5EF4-FFF2-40B4-BE49-F238E27FC236}">
                  <a16:creationId xmlns:a16="http://schemas.microsoft.com/office/drawing/2014/main" id="{2314DBE7-660A-956C-6B3B-7255A39CB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73640" y="4203700"/>
              <a:ext cx="254032" cy="174625"/>
            </a:xfrm>
            <a:prstGeom prst="rect">
              <a:avLst/>
            </a:prstGeom>
          </p:spPr>
        </p:pic>
        <p:pic>
          <p:nvPicPr>
            <p:cNvPr id="50" name="Image 2" descr=" ">
              <a:extLst>
                <a:ext uri="{FF2B5EF4-FFF2-40B4-BE49-F238E27FC236}">
                  <a16:creationId xmlns:a16="http://schemas.microsoft.com/office/drawing/2014/main" id="{90A8CB06-281A-11E4-CD86-8B0788EF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46624" y="4378325"/>
              <a:ext cx="508063" cy="238125"/>
            </a:xfrm>
            <a:prstGeom prst="rect">
              <a:avLst/>
            </a:prstGeom>
          </p:spPr>
        </p:pic>
        <p:pic>
          <p:nvPicPr>
            <p:cNvPr id="51" name="Image 3" descr=" ">
              <a:extLst>
                <a:ext uri="{FF2B5EF4-FFF2-40B4-BE49-F238E27FC236}">
                  <a16:creationId xmlns:a16="http://schemas.microsoft.com/office/drawing/2014/main" id="{2CD61E6A-A6D8-FCF1-7643-5C441972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60838" y="3568626"/>
              <a:ext cx="209337" cy="437034"/>
            </a:xfrm>
            <a:prstGeom prst="rect">
              <a:avLst/>
            </a:prstGeom>
          </p:spPr>
        </p:pic>
        <p:pic>
          <p:nvPicPr>
            <p:cNvPr id="52" name="Image 4" descr=" ">
              <a:extLst>
                <a:ext uri="{FF2B5EF4-FFF2-40B4-BE49-F238E27FC236}">
                  <a16:creationId xmlns:a16="http://schemas.microsoft.com/office/drawing/2014/main" id="{32C3C9C4-BC2E-EF2C-6967-369E48E9B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31142" y="3568626"/>
              <a:ext cx="209337" cy="437034"/>
            </a:xfrm>
            <a:prstGeom prst="rect">
              <a:avLst/>
            </a:prstGeom>
          </p:spPr>
        </p:pic>
        <p:pic>
          <p:nvPicPr>
            <p:cNvPr id="53" name="Image 5" descr=" ">
              <a:extLst>
                <a:ext uri="{FF2B5EF4-FFF2-40B4-BE49-F238E27FC236}">
                  <a16:creationId xmlns:a16="http://schemas.microsoft.com/office/drawing/2014/main" id="{AA6A82F3-1935-E13A-7565-CEBC8352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19608" y="3409950"/>
              <a:ext cx="762095" cy="857250"/>
            </a:xfrm>
            <a:prstGeom prst="rect">
              <a:avLst/>
            </a:prstGeom>
          </p:spPr>
        </p:pic>
        <p:pic>
          <p:nvPicPr>
            <p:cNvPr id="54" name="Image 6" descr=" ">
              <a:extLst>
                <a:ext uri="{FF2B5EF4-FFF2-40B4-BE49-F238E27FC236}">
                  <a16:creationId xmlns:a16="http://schemas.microsoft.com/office/drawing/2014/main" id="{7A364662-F9BA-38FF-7AE1-C4A61A0C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334025" y="3646736"/>
              <a:ext cx="333328" cy="320154"/>
            </a:xfrm>
            <a:prstGeom prst="rect">
              <a:avLst/>
            </a:prstGeom>
          </p:spPr>
        </p:pic>
      </p:grpSp>
      <p:sp>
        <p:nvSpPr>
          <p:cNvPr id="57" name="Text 3">
            <a:extLst>
              <a:ext uri="{FF2B5EF4-FFF2-40B4-BE49-F238E27FC236}">
                <a16:creationId xmlns:a16="http://schemas.microsoft.com/office/drawing/2014/main" id="{648C0035-B34F-D67A-040E-8DE06770536D}"/>
              </a:ext>
            </a:extLst>
          </p:cNvPr>
          <p:cNvSpPr/>
          <p:nvPr/>
        </p:nvSpPr>
        <p:spPr>
          <a:xfrm>
            <a:off x="1265731" y="5384539"/>
            <a:ext cx="3751113" cy="618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4D4D59">
                    <a:alpha val="100000"/>
                  </a:srgb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From. HR 경영실</a:t>
            </a:r>
            <a:endParaRPr lang="en-US" sz="3200" dirty="0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E201576A-9851-D1DD-DBF0-7D720E3786BF}"/>
              </a:ext>
            </a:extLst>
          </p:cNvPr>
          <p:cNvGrpSpPr/>
          <p:nvPr/>
        </p:nvGrpSpPr>
        <p:grpSpPr>
          <a:xfrm>
            <a:off x="1239623" y="12213813"/>
            <a:ext cx="965321" cy="504811"/>
            <a:chOff x="22861271" y="1425576"/>
            <a:chExt cx="965321" cy="504811"/>
          </a:xfrm>
        </p:grpSpPr>
        <p:sp>
          <p:nvSpPr>
            <p:cNvPr id="1024" name="Shape 4">
              <a:extLst>
                <a:ext uri="{FF2B5EF4-FFF2-40B4-BE49-F238E27FC236}">
                  <a16:creationId xmlns:a16="http://schemas.microsoft.com/office/drawing/2014/main" id="{DAA61916-E353-3AE9-AA93-F54C7382C178}"/>
                </a:ext>
              </a:extLst>
            </p:cNvPr>
            <p:cNvSpPr/>
            <p:nvPr/>
          </p:nvSpPr>
          <p:spPr>
            <a:xfrm>
              <a:off x="22861271" y="1425576"/>
              <a:ext cx="965321" cy="504811"/>
            </a:xfrm>
            <a:prstGeom prst="roundRect">
              <a:avLst>
                <a:gd name="adj" fmla="val 17217"/>
              </a:avLst>
            </a:prstGeom>
            <a:solidFill>
              <a:srgbClr val="FFFFFF">
                <a:alpha val="100000"/>
              </a:srgbClr>
            </a:solidFill>
            <a:ln w="12700">
              <a:solidFill>
                <a:srgbClr val="8B95A1"/>
              </a:solidFill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25" name="Text 5">
              <a:extLst>
                <a:ext uri="{FF2B5EF4-FFF2-40B4-BE49-F238E27FC236}">
                  <a16:creationId xmlns:a16="http://schemas.microsoft.com/office/drawing/2014/main" id="{FFF0788A-8D54-8674-6D75-5DD8456CB52A}"/>
                </a:ext>
              </a:extLst>
            </p:cNvPr>
            <p:cNvSpPr/>
            <p:nvPr/>
          </p:nvSpPr>
          <p:spPr>
            <a:xfrm>
              <a:off x="23002575" y="1478716"/>
              <a:ext cx="801775" cy="4206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137" dirty="0">
                  <a:solidFill>
                    <a:srgbClr val="8B95A1">
                      <a:alpha val="100000"/>
                    </a:srgbClr>
                  </a:solidFill>
                  <a:latin typeface="Pretendard SemiBold" pitchFamily="34" charset="0"/>
                  <a:ea typeface="Pretendard SemiBold" pitchFamily="34" charset="-122"/>
                  <a:cs typeface="Pretendard SemiBold" pitchFamily="34" charset="-120"/>
                </a:rPr>
                <a:t>대외비</a:t>
              </a:r>
              <a:endParaRPr lang="en-US" sz="2137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301482" y="1955800"/>
            <a:ext cx="5588698" cy="30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0" dirty="0">
                <a:solidFill>
                  <a:srgbClr val="00D16E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 달의</a:t>
            </a:r>
            <a:endParaRPr lang="en-US" sz="9000" dirty="0">
              <a:solidFill>
                <a:srgbClr val="00D16E"/>
              </a:solidFill>
            </a:endParaRPr>
          </a:p>
          <a:p>
            <a:pPr marL="0" indent="0" algn="l">
              <a:buNone/>
            </a:pPr>
            <a:r>
              <a:rPr lang="en-US" sz="9000" dirty="0">
                <a:solidFill>
                  <a:srgbClr val="00D16E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베스트 인재</a:t>
            </a:r>
            <a:endParaRPr lang="en-US" sz="9000" dirty="0">
              <a:solidFill>
                <a:srgbClr val="00D16E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2260883" y="1231900"/>
            <a:ext cx="1651206" cy="6223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10143558" y="8809261"/>
            <a:ext cx="5339248" cy="567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0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바람직한 행동 강화</a:t>
            </a:r>
            <a:r>
              <a:rPr lang="ko-KR" altLang="en-US" sz="290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기준</a:t>
            </a:r>
            <a:endParaRPr lang="en-US" sz="2900" dirty="0"/>
          </a:p>
        </p:txBody>
      </p:sp>
      <p:sp>
        <p:nvSpPr>
          <p:cNvPr id="15" name="Shape 9"/>
          <p:cNvSpPr/>
          <p:nvPr/>
        </p:nvSpPr>
        <p:spPr>
          <a:xfrm>
            <a:off x="14850752" y="10009862"/>
            <a:ext cx="3899387" cy="2171700"/>
          </a:xfrm>
          <a:prstGeom prst="rect">
            <a:avLst/>
          </a:prstGeom>
          <a:noFill/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" name="Text 10"/>
          <p:cNvSpPr/>
          <p:nvPr/>
        </p:nvSpPr>
        <p:spPr>
          <a:xfrm>
            <a:off x="14850752" y="9901376"/>
            <a:ext cx="4048232" cy="1215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16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</a:t>
            </a:r>
          </a:p>
          <a:p>
            <a:pPr marL="0" indent="0" algn="l">
              <a:buNone/>
            </a:pPr>
            <a:r>
              <a:rPr lang="en-US" sz="3516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Passionate Person</a:t>
            </a:r>
            <a:endParaRPr lang="en-US" sz="3516" dirty="0"/>
          </a:p>
        </p:txBody>
      </p:sp>
      <p:sp>
        <p:nvSpPr>
          <p:cNvPr id="17" name="Text 11"/>
          <p:cNvSpPr/>
          <p:nvPr/>
        </p:nvSpPr>
        <p:spPr>
          <a:xfrm>
            <a:off x="14850752" y="11226264"/>
            <a:ext cx="3536849" cy="107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600" dirty="0" err="1"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열정</a:t>
            </a: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으로</a:t>
            </a:r>
            <a:b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  <a:endParaRPr lang="en-US" sz="2600" dirty="0"/>
          </a:p>
        </p:txBody>
      </p:sp>
      <p:sp>
        <p:nvSpPr>
          <p:cNvPr id="24" name="Shape 14"/>
          <p:cNvSpPr/>
          <p:nvPr/>
        </p:nvSpPr>
        <p:spPr>
          <a:xfrm>
            <a:off x="19892977" y="10035478"/>
            <a:ext cx="3645356" cy="2171700"/>
          </a:xfrm>
          <a:prstGeom prst="rect">
            <a:avLst/>
          </a:prstGeom>
          <a:noFill/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25" name="Text 15"/>
          <p:cNvSpPr/>
          <p:nvPr/>
        </p:nvSpPr>
        <p:spPr>
          <a:xfrm>
            <a:off x="19985965" y="9895994"/>
            <a:ext cx="1723841" cy="1215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16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 Partner</a:t>
            </a:r>
            <a:endParaRPr lang="en-US" sz="3516" dirty="0"/>
          </a:p>
        </p:txBody>
      </p:sp>
      <p:sp>
        <p:nvSpPr>
          <p:cNvPr id="26" name="Text 16"/>
          <p:cNvSpPr/>
          <p:nvPr/>
        </p:nvSpPr>
        <p:spPr>
          <a:xfrm>
            <a:off x="19985965" y="11220882"/>
            <a:ext cx="3778179" cy="107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 </a:t>
            </a:r>
            <a:r>
              <a:rPr lang="en-US" sz="2600" dirty="0"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지원과 </a:t>
            </a:r>
            <a:r>
              <a:rPr lang="en-US" sz="2600" dirty="0" err="1"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협력</a:t>
            </a: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으로</a:t>
            </a: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b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  <a:endParaRPr lang="en-US" sz="2600" dirty="0"/>
          </a:p>
        </p:txBody>
      </p:sp>
      <p:sp>
        <p:nvSpPr>
          <p:cNvPr id="35" name="Shape 19"/>
          <p:cNvSpPr/>
          <p:nvPr/>
        </p:nvSpPr>
        <p:spPr>
          <a:xfrm>
            <a:off x="10545723" y="9978866"/>
            <a:ext cx="3404025" cy="2171700"/>
          </a:xfrm>
          <a:prstGeom prst="rect">
            <a:avLst/>
          </a:prstGeom>
          <a:noFill/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36" name="Text 20"/>
          <p:cNvSpPr/>
          <p:nvPr/>
        </p:nvSpPr>
        <p:spPr>
          <a:xfrm>
            <a:off x="10545723" y="9901376"/>
            <a:ext cx="2282711" cy="1215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16" dirty="0"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 Performer</a:t>
            </a:r>
            <a:endParaRPr lang="en-US" sz="3516" dirty="0"/>
          </a:p>
        </p:txBody>
      </p:sp>
      <p:sp>
        <p:nvSpPr>
          <p:cNvPr id="37" name="Text 21"/>
          <p:cNvSpPr/>
          <p:nvPr/>
        </p:nvSpPr>
        <p:spPr>
          <a:xfrm>
            <a:off x="10545723" y="11226264"/>
            <a:ext cx="3536849" cy="107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600" dirty="0" err="1"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성과창출</a:t>
            </a: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로</a:t>
            </a:r>
            <a:b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6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sz="26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  <a:endParaRPr lang="en-US" sz="2600" dirty="0"/>
          </a:p>
        </p:txBody>
      </p:sp>
      <p:sp>
        <p:nvSpPr>
          <p:cNvPr id="38" name="Text 22"/>
          <p:cNvSpPr/>
          <p:nvPr/>
        </p:nvSpPr>
        <p:spPr>
          <a:xfrm>
            <a:off x="9988574" y="1958814"/>
            <a:ext cx="16467033" cy="30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ko-KR" sz="9600" dirty="0">
                <a:ln w="28575">
                  <a:solidFill>
                    <a:srgbClr val="00D16E">
                      <a:alpha val="58000"/>
                    </a:srgbClr>
                  </a:solidFill>
                </a:ln>
                <a:solidFill>
                  <a:schemeClr val="bg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H.</a:t>
            </a:r>
            <a:endParaRPr lang="en-US" sz="9600" dirty="0">
              <a:ln w="28575">
                <a:solidFill>
                  <a:srgbClr val="00D16E">
                    <a:alpha val="58000"/>
                  </a:srgbClr>
                </a:solidFill>
              </a:ln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US" sz="9600" dirty="0">
                <a:ln w="28575">
                  <a:solidFill>
                    <a:srgbClr val="00D16E">
                      <a:alpha val="58000"/>
                    </a:srgbClr>
                  </a:solidFill>
                </a:ln>
                <a:solidFill>
                  <a:schemeClr val="bg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BUSINESS</a:t>
            </a:r>
            <a:r>
              <a:rPr lang="en-US" sz="9600" dirty="0">
                <a:ln w="28575">
                  <a:solidFill>
                    <a:srgbClr val="00D16E">
                      <a:alpha val="58000"/>
                    </a:srgb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9600" dirty="0">
                <a:ln w="28575">
                  <a:solidFill>
                    <a:srgbClr val="00D16E">
                      <a:alpha val="58000"/>
                    </a:srgbClr>
                  </a:solidFill>
                </a:ln>
                <a:solidFill>
                  <a:schemeClr val="bg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COMPASS</a:t>
            </a:r>
            <a:endParaRPr lang="en-US" sz="9600" dirty="0">
              <a:ln w="28575">
                <a:solidFill>
                  <a:srgbClr val="00D16E">
                    <a:alpha val="58000"/>
                  </a:srgb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3EF4E308-9085-EB98-0086-7AB6726EC81E}"/>
              </a:ext>
            </a:extLst>
          </p:cNvPr>
          <p:cNvSpPr/>
          <p:nvPr/>
        </p:nvSpPr>
        <p:spPr>
          <a:xfrm>
            <a:off x="1406996" y="417154"/>
            <a:ext cx="8435515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ko-KR" altLang="en-US" sz="4000" dirty="0">
                <a:solidFill>
                  <a:srgbClr val="44474B">
                    <a:alpha val="100000"/>
                  </a:srgb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그룹장 주관</a:t>
            </a:r>
            <a:endParaRPr lang="en-US" altLang="ko-Kore-KR" sz="4000" dirty="0"/>
          </a:p>
        </p:txBody>
      </p:sp>
      <p:sp>
        <p:nvSpPr>
          <p:cNvPr id="40" name="Text 10">
            <a:extLst>
              <a:ext uri="{FF2B5EF4-FFF2-40B4-BE49-F238E27FC236}">
                <a16:creationId xmlns:a16="http://schemas.microsoft.com/office/drawing/2014/main" id="{E17CE81E-C9CE-9B65-4402-B3968BAD798D}"/>
              </a:ext>
            </a:extLst>
          </p:cNvPr>
          <p:cNvSpPr/>
          <p:nvPr/>
        </p:nvSpPr>
        <p:spPr>
          <a:xfrm>
            <a:off x="924336" y="449371"/>
            <a:ext cx="965321" cy="89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560"/>
              </a:lnSpc>
              <a:buNone/>
            </a:pPr>
            <a:r>
              <a:rPr lang="en-US" altLang="ko-KR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*</a:t>
            </a:r>
            <a:r>
              <a:rPr lang="en-US" sz="4800" dirty="0">
                <a:solidFill>
                  <a:srgbClr val="00D16E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endParaRPr lang="en-US" sz="4800" dirty="0">
              <a:solidFill>
                <a:srgbClr val="00D16E"/>
              </a:solidFill>
            </a:endParaRPr>
          </a:p>
        </p:txBody>
      </p:sp>
      <p:cxnSp>
        <p:nvCxnSpPr>
          <p:cNvPr id="46" name="직선 연결선[R] 45">
            <a:extLst>
              <a:ext uri="{FF2B5EF4-FFF2-40B4-BE49-F238E27FC236}">
                <a16:creationId xmlns:a16="http://schemas.microsoft.com/office/drawing/2014/main" id="{5D78F4E1-13AE-73AD-0234-00D3E3356538}"/>
              </a:ext>
            </a:extLst>
          </p:cNvPr>
          <p:cNvCxnSpPr/>
          <p:nvPr/>
        </p:nvCxnSpPr>
        <p:spPr>
          <a:xfrm>
            <a:off x="10143558" y="10009862"/>
            <a:ext cx="0" cy="2326144"/>
          </a:xfrm>
          <a:prstGeom prst="line">
            <a:avLst/>
          </a:prstGeom>
          <a:ln w="22225">
            <a:solidFill>
              <a:srgbClr val="00D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[R] 46">
            <a:extLst>
              <a:ext uri="{FF2B5EF4-FFF2-40B4-BE49-F238E27FC236}">
                <a16:creationId xmlns:a16="http://schemas.microsoft.com/office/drawing/2014/main" id="{B39F1640-7670-B55B-9EA1-968FC8653C10}"/>
              </a:ext>
            </a:extLst>
          </p:cNvPr>
          <p:cNvCxnSpPr/>
          <p:nvPr/>
        </p:nvCxnSpPr>
        <p:spPr>
          <a:xfrm>
            <a:off x="14452087" y="10009862"/>
            <a:ext cx="0" cy="2326144"/>
          </a:xfrm>
          <a:prstGeom prst="line">
            <a:avLst/>
          </a:prstGeom>
          <a:ln w="22225">
            <a:solidFill>
              <a:srgbClr val="00D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A616A9FF-25A3-B41B-CDCC-AFA00F0477AF}"/>
              </a:ext>
            </a:extLst>
          </p:cNvPr>
          <p:cNvCxnSpPr/>
          <p:nvPr/>
        </p:nvCxnSpPr>
        <p:spPr>
          <a:xfrm>
            <a:off x="19628518" y="10009862"/>
            <a:ext cx="0" cy="2326144"/>
          </a:xfrm>
          <a:prstGeom prst="line">
            <a:avLst/>
          </a:prstGeom>
          <a:ln w="22225">
            <a:solidFill>
              <a:srgbClr val="00D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26" b="12173"/>
          <a:stretch/>
        </p:blipFill>
        <p:spPr>
          <a:xfrm>
            <a:off x="2066244" y="567267"/>
            <a:ext cx="9252141" cy="1314873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2907058" y="11915613"/>
            <a:ext cx="10707438" cy="762000"/>
          </a:xfrm>
          <a:prstGeom prst="roundRect">
            <a:avLst>
              <a:gd name="adj" fmla="val 7200"/>
            </a:avLst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4" name="Shape 1"/>
          <p:cNvSpPr/>
          <p:nvPr/>
        </p:nvSpPr>
        <p:spPr>
          <a:xfrm>
            <a:off x="12907058" y="10874213"/>
            <a:ext cx="10707438" cy="762000"/>
          </a:xfrm>
          <a:prstGeom prst="roundRect">
            <a:avLst>
              <a:gd name="adj" fmla="val 7200"/>
            </a:avLst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5" name="Shape 2"/>
          <p:cNvSpPr/>
          <p:nvPr/>
        </p:nvSpPr>
        <p:spPr>
          <a:xfrm>
            <a:off x="11090731" y="2441413"/>
            <a:ext cx="12523765" cy="3263900"/>
          </a:xfrm>
          <a:prstGeom prst="roundRect">
            <a:avLst>
              <a:gd name="adj" fmla="val 6163"/>
            </a:avLst>
          </a:prstGeom>
          <a:solidFill>
            <a:srgbClr val="F9FAFB">
              <a:alpha val="100000"/>
            </a:srgbClr>
          </a:solidFill>
          <a:ln w="12700">
            <a:solidFill>
              <a:srgbClr val="E5E8EB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6" name="Shape 3"/>
          <p:cNvSpPr/>
          <p:nvPr/>
        </p:nvSpPr>
        <p:spPr>
          <a:xfrm>
            <a:off x="11090731" y="5972013"/>
            <a:ext cx="12523765" cy="3771900"/>
          </a:xfrm>
          <a:prstGeom prst="roundRect">
            <a:avLst>
              <a:gd name="adj" fmla="val 5333"/>
            </a:avLst>
          </a:prstGeom>
          <a:solidFill>
            <a:srgbClr val="F9FAFB">
              <a:alpha val="100000"/>
            </a:srgbClr>
          </a:solidFill>
          <a:ln w="12700">
            <a:solidFill>
              <a:srgbClr val="E5E8EB"/>
            </a:solidFill>
            <a:prstDash val="solid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7" name="Shape 4"/>
          <p:cNvSpPr/>
          <p:nvPr/>
        </p:nvSpPr>
        <p:spPr>
          <a:xfrm>
            <a:off x="0" y="0"/>
            <a:ext cx="5512489" cy="13716000"/>
          </a:xfrm>
          <a:prstGeom prst="rect">
            <a:avLst/>
          </a:prstGeom>
          <a:solidFill>
            <a:srgbClr val="00D16E">
              <a:alpha val="29013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772679" y="567267"/>
            <a:ext cx="3484469" cy="1998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Best</a:t>
            </a:r>
          </a:p>
          <a:p>
            <a:pPr marL="0" indent="0" algn="l">
              <a:buNone/>
            </a:pPr>
            <a:r>
              <a:rPr lang="en-US" sz="6000" b="1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Perfomer</a:t>
            </a:r>
          </a:p>
        </p:txBody>
      </p:sp>
      <p:sp>
        <p:nvSpPr>
          <p:cNvPr id="9" name="Text 6"/>
          <p:cNvSpPr/>
          <p:nvPr/>
        </p:nvSpPr>
        <p:spPr>
          <a:xfrm>
            <a:off x="787626" y="2997200"/>
            <a:ext cx="270543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80"/>
              </a:lnSpc>
            </a:pPr>
            <a:r>
              <a:rPr lang="en-US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altLang="ko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성과창출로</a:t>
            </a:r>
            <a:br>
              <a:rPr lang="en-US" altLang="ko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</a:p>
        </p:txBody>
      </p:sp>
      <p:sp>
        <p:nvSpPr>
          <p:cNvPr id="10" name="Text 7"/>
          <p:cNvSpPr/>
          <p:nvPr/>
        </p:nvSpPr>
        <p:spPr>
          <a:xfrm>
            <a:off x="11179642" y="11293313"/>
            <a:ext cx="890685" cy="6365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개인성과 기여도</a:t>
            </a:r>
            <a:endParaRPr lang="en-US" sz="1837" dirty="0"/>
          </a:p>
        </p:txBody>
      </p:sp>
      <p:sp>
        <p:nvSpPr>
          <p:cNvPr id="11" name="Text 8"/>
          <p:cNvSpPr/>
          <p:nvPr/>
        </p:nvSpPr>
        <p:spPr>
          <a:xfrm>
            <a:off x="21124985" y="11097217"/>
            <a:ext cx="2071932" cy="357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최소 2회 이상 Above</a:t>
            </a:r>
            <a:endParaRPr lang="en-US" sz="1837" dirty="0"/>
          </a:p>
        </p:txBody>
      </p:sp>
      <p:sp>
        <p:nvSpPr>
          <p:cNvPr id="12" name="Text 9"/>
          <p:cNvSpPr/>
          <p:nvPr/>
        </p:nvSpPr>
        <p:spPr>
          <a:xfrm>
            <a:off x="21124985" y="12144213"/>
            <a:ext cx="2033828" cy="357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최소 1회 이상 Above</a:t>
            </a:r>
            <a:endParaRPr lang="en-US" sz="1837" dirty="0"/>
          </a:p>
        </p:txBody>
      </p:sp>
      <p:sp>
        <p:nvSpPr>
          <p:cNvPr id="21" name="Text 12"/>
          <p:cNvSpPr/>
          <p:nvPr/>
        </p:nvSpPr>
        <p:spPr>
          <a:xfrm>
            <a:off x="11179642" y="1382283"/>
            <a:ext cx="1575844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홍길동</a:t>
            </a:r>
            <a:endParaRPr lang="en-US" sz="4220" dirty="0"/>
          </a:p>
        </p:txBody>
      </p:sp>
      <p:sp>
        <p:nvSpPr>
          <p:cNvPr id="22" name="Text 13"/>
          <p:cNvSpPr/>
          <p:nvPr/>
        </p:nvSpPr>
        <p:spPr>
          <a:xfrm>
            <a:off x="12729236" y="1585483"/>
            <a:ext cx="436935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20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2820" dirty="0"/>
          </a:p>
        </p:txBody>
      </p:sp>
      <p:sp>
        <p:nvSpPr>
          <p:cNvPr id="23" name="Text 14"/>
          <p:cNvSpPr/>
          <p:nvPr/>
        </p:nvSpPr>
        <p:spPr>
          <a:xfrm>
            <a:off x="11179642" y="848883"/>
            <a:ext cx="2371810" cy="56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20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온라인마케팅셀</a:t>
            </a:r>
            <a:endParaRPr lang="en-US" sz="2920" dirty="0"/>
          </a:p>
        </p:txBody>
      </p:sp>
      <p:sp>
        <p:nvSpPr>
          <p:cNvPr id="24" name="Text 15"/>
          <p:cNvSpPr/>
          <p:nvPr/>
        </p:nvSpPr>
        <p:spPr>
          <a:xfrm>
            <a:off x="11522585" y="2873213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</p:txBody>
      </p:sp>
      <p:sp>
        <p:nvSpPr>
          <p:cNvPr id="25" name="Text 16"/>
          <p:cNvSpPr/>
          <p:nvPr/>
        </p:nvSpPr>
        <p:spPr>
          <a:xfrm>
            <a:off x="12576817" y="2995421"/>
            <a:ext cx="10884726" cy="2319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차세대 업무 Tool을 통해 업무 효율성을 000% 개선하고, 그룹내 핵심 제품인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에 반영. 기존 고객의 제품 업데이트 과정을 혁신적으로 개선함으로 고객의 피드백을 대응 시간을 수배이상 단축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분야의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리더 역할을 수행하면서 제품의 사업적 성과에 기여하였으며, 전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제품의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파이프라인을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구축하고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안정적인 개발 환경을 구축.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핵심 사업 개발 및 서비스 품질 향상에 핵심 역할로 지원하면서 향후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 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제품의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개발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활성화를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기대할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수 있도록 기여.</a:t>
            </a:r>
            <a:endParaRPr lang="en-US" sz="2000" dirty="0"/>
          </a:p>
        </p:txBody>
      </p:sp>
      <p:sp>
        <p:nvSpPr>
          <p:cNvPr id="26" name="Text 17"/>
          <p:cNvSpPr/>
          <p:nvPr/>
        </p:nvSpPr>
        <p:spPr>
          <a:xfrm>
            <a:off x="11522585" y="6378413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태도</a:t>
            </a:r>
            <a:endParaRPr lang="en-US" sz="2220" dirty="0"/>
          </a:p>
        </p:txBody>
      </p:sp>
      <p:sp>
        <p:nvSpPr>
          <p:cNvPr id="27" name="Text 18"/>
          <p:cNvSpPr/>
          <p:nvPr/>
        </p:nvSpPr>
        <p:spPr>
          <a:xfrm>
            <a:off x="11179642" y="10874213"/>
            <a:ext cx="83068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행복도</a:t>
            </a:r>
            <a:endParaRPr lang="en-US" sz="2220" dirty="0"/>
          </a:p>
        </p:txBody>
      </p:sp>
      <p:sp>
        <p:nvSpPr>
          <p:cNvPr id="28" name="Text 19"/>
          <p:cNvSpPr/>
          <p:nvPr/>
        </p:nvSpPr>
        <p:spPr>
          <a:xfrm>
            <a:off x="13186493" y="11090113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3182F6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</p:txBody>
      </p:sp>
      <p:sp>
        <p:nvSpPr>
          <p:cNvPr id="29" name="Text 20"/>
          <p:cNvSpPr/>
          <p:nvPr/>
        </p:nvSpPr>
        <p:spPr>
          <a:xfrm>
            <a:off x="13186493" y="12131513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열정</a:t>
            </a:r>
            <a:endParaRPr lang="en-US" sz="2220" dirty="0"/>
          </a:p>
        </p:txBody>
      </p:sp>
      <p:sp>
        <p:nvSpPr>
          <p:cNvPr id="30" name="Text 21"/>
          <p:cNvSpPr/>
          <p:nvPr/>
        </p:nvSpPr>
        <p:spPr>
          <a:xfrm>
            <a:off x="12576817" y="6134238"/>
            <a:ext cx="10884726" cy="3031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[긍정] 책임과 역할에 대한 높은 자존감과 책임의식으로 지속적으로 도전 성과 달성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[열정] 성과에 대한 지속적인 열정으로 고객DB데이터를 계속 분석 및 추가 DB확보를 위한 연락을 지속함.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[전략] 크고 작은 모든 과업에서 치열한 고민을 하며, 깊이 있는 문제 인식과 장기 방향성을 가진 대안을 제시함.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[성실] 좋은 문화의 조직으로 높은 신뢰를 가지며, 조직의 성장과 발전에 높은 기대를 가지고 헌신함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[리더십&amp;팔로우십] 동료를 배려하고 존중함, 도전 과업에서 긍정적 추진력을 만들며, 상호간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시너지를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통한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창출 역량이 높음</a:t>
            </a:r>
            <a:endParaRPr lang="en-US" sz="2000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540C65D-DAE8-B2A0-4279-6B0E1D5073A3}"/>
              </a:ext>
            </a:extLst>
          </p:cNvPr>
          <p:cNvGrpSpPr/>
          <p:nvPr/>
        </p:nvGrpSpPr>
        <p:grpSpPr>
          <a:xfrm>
            <a:off x="787626" y="4064000"/>
            <a:ext cx="1422576" cy="622300"/>
            <a:chOff x="1092337" y="6616700"/>
            <a:chExt cx="1422576" cy="622300"/>
          </a:xfrm>
        </p:grpSpPr>
        <p:sp>
          <p:nvSpPr>
            <p:cNvPr id="31" name="Shape 22"/>
            <p:cNvSpPr/>
            <p:nvPr/>
          </p:nvSpPr>
          <p:spPr>
            <a:xfrm>
              <a:off x="1092337" y="6616700"/>
              <a:ext cx="1384473" cy="622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2" name="Text 23"/>
            <p:cNvSpPr/>
            <p:nvPr/>
          </p:nvSpPr>
          <p:spPr>
            <a:xfrm>
              <a:off x="1282859" y="6691630"/>
              <a:ext cx="1232054" cy="469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200" b="1" dirty="0">
                  <a:solidFill>
                    <a:srgbClr val="4E5968">
                      <a:alpha val="100000"/>
                    </a:srgbClr>
                  </a:solidFill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셀장 추천</a:t>
              </a:r>
              <a:endParaRPr lang="en-US" sz="2200" b="1" dirty="0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endParaRPr>
            </a:p>
          </p:txBody>
        </p:sp>
      </p:grpSp>
      <p:sp>
        <p:nvSpPr>
          <p:cNvPr id="33" name="Text 24"/>
          <p:cNvSpPr/>
          <p:nvPr/>
        </p:nvSpPr>
        <p:spPr>
          <a:xfrm>
            <a:off x="15093425" y="10500317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4" name="Text 25"/>
          <p:cNvSpPr/>
          <p:nvPr/>
        </p:nvSpPr>
        <p:spPr>
          <a:xfrm>
            <a:off x="16846244" y="10500317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5" name="Text 26"/>
          <p:cNvSpPr/>
          <p:nvPr/>
        </p:nvSpPr>
        <p:spPr>
          <a:xfrm>
            <a:off x="18599063" y="10500317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6" name="Text 27"/>
          <p:cNvSpPr/>
          <p:nvPr/>
        </p:nvSpPr>
        <p:spPr>
          <a:xfrm>
            <a:off x="21088574" y="10500317"/>
            <a:ext cx="885724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추천 기준</a:t>
            </a:r>
            <a:endParaRPr lang="en-US" sz="1720" dirty="0"/>
          </a:p>
        </p:txBody>
      </p:sp>
      <p:sp>
        <p:nvSpPr>
          <p:cNvPr id="37" name="Text 28"/>
          <p:cNvSpPr/>
          <p:nvPr/>
        </p:nvSpPr>
        <p:spPr>
          <a:xfrm>
            <a:off x="15171751" y="11004807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8" name="Text 29"/>
          <p:cNvSpPr/>
          <p:nvPr/>
        </p:nvSpPr>
        <p:spPr>
          <a:xfrm>
            <a:off x="16924570" y="11004807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9" name="Text 30"/>
          <p:cNvSpPr/>
          <p:nvPr/>
        </p:nvSpPr>
        <p:spPr>
          <a:xfrm>
            <a:off x="18677390" y="11004807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0" name="Text 31"/>
          <p:cNvSpPr/>
          <p:nvPr/>
        </p:nvSpPr>
        <p:spPr>
          <a:xfrm>
            <a:off x="15171751" y="12046207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1" name="Text 32"/>
          <p:cNvSpPr/>
          <p:nvPr/>
        </p:nvSpPr>
        <p:spPr>
          <a:xfrm>
            <a:off x="16924570" y="12046207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2" name="Text 33"/>
          <p:cNvSpPr/>
          <p:nvPr/>
        </p:nvSpPr>
        <p:spPr>
          <a:xfrm>
            <a:off x="18677390" y="12046207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C472D88-78FD-96CC-8835-554D26147ECD}"/>
              </a:ext>
            </a:extLst>
          </p:cNvPr>
          <p:cNvGrpSpPr/>
          <p:nvPr/>
        </p:nvGrpSpPr>
        <p:grpSpPr>
          <a:xfrm>
            <a:off x="772679" y="12016188"/>
            <a:ext cx="2513505" cy="1253541"/>
            <a:chOff x="772679" y="11782320"/>
            <a:chExt cx="2513505" cy="1253541"/>
          </a:xfrm>
        </p:grpSpPr>
        <p:sp>
          <p:nvSpPr>
            <p:cNvPr id="43" name="Text 55">
              <a:extLst>
                <a:ext uri="{FF2B5EF4-FFF2-40B4-BE49-F238E27FC236}">
                  <a16:creationId xmlns:a16="http://schemas.microsoft.com/office/drawing/2014/main" id="{8E9DFC21-1D03-CBF7-E3E8-15A44B07F448}"/>
                </a:ext>
              </a:extLst>
            </p:cNvPr>
            <p:cNvSpPr/>
            <p:nvPr/>
          </p:nvSpPr>
          <p:spPr>
            <a:xfrm>
              <a:off x="772679" y="12197661"/>
              <a:ext cx="2513505" cy="838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AWARDS</a:t>
              </a:r>
            </a:p>
          </p:txBody>
        </p:sp>
        <p:pic>
          <p:nvPicPr>
            <p:cNvPr id="44" name="그림 43" descr="다채로움, 어둠, 원이(가) 표시된 사진&#10;&#10;자동 생성된 설명">
              <a:extLst>
                <a:ext uri="{FF2B5EF4-FFF2-40B4-BE49-F238E27FC236}">
                  <a16:creationId xmlns:a16="http://schemas.microsoft.com/office/drawing/2014/main" id="{8272E140-814F-13DB-36ED-06738FEC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192" y="11782320"/>
              <a:ext cx="680139" cy="447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/>
        </p:nvSpPr>
        <p:spPr>
          <a:xfrm>
            <a:off x="0" y="0"/>
            <a:ext cx="5512489" cy="13716000"/>
          </a:xfrm>
          <a:prstGeom prst="rect">
            <a:avLst/>
          </a:prstGeom>
          <a:solidFill>
            <a:srgbClr val="00D16E">
              <a:alpha val="29013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772679" y="567267"/>
            <a:ext cx="3484469" cy="1998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Best</a:t>
            </a:r>
          </a:p>
          <a:p>
            <a:pPr marL="0" indent="0" algn="l">
              <a:buNone/>
            </a:pPr>
            <a:r>
              <a:rPr lang="en-US" sz="6000" b="1" dirty="0">
                <a:solidFill>
                  <a:srgbClr val="00D16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Perfomer</a:t>
            </a:r>
          </a:p>
        </p:txBody>
      </p:sp>
      <p:sp>
        <p:nvSpPr>
          <p:cNvPr id="9" name="Text 6"/>
          <p:cNvSpPr/>
          <p:nvPr/>
        </p:nvSpPr>
        <p:spPr>
          <a:xfrm>
            <a:off x="787626" y="2997200"/>
            <a:ext cx="270543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80"/>
              </a:lnSpc>
            </a:pPr>
            <a:r>
              <a:rPr lang="en-US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altLang="ko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성과창출로</a:t>
            </a:r>
            <a:br>
              <a:rPr lang="en-US" altLang="ko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C472D88-78FD-96CC-8835-554D26147ECD}"/>
              </a:ext>
            </a:extLst>
          </p:cNvPr>
          <p:cNvGrpSpPr/>
          <p:nvPr/>
        </p:nvGrpSpPr>
        <p:grpSpPr>
          <a:xfrm>
            <a:off x="772679" y="12016188"/>
            <a:ext cx="2513505" cy="1253541"/>
            <a:chOff x="772679" y="11782320"/>
            <a:chExt cx="2513505" cy="1253541"/>
          </a:xfrm>
        </p:grpSpPr>
        <p:sp>
          <p:nvSpPr>
            <p:cNvPr id="43" name="Text 55">
              <a:extLst>
                <a:ext uri="{FF2B5EF4-FFF2-40B4-BE49-F238E27FC236}">
                  <a16:creationId xmlns:a16="http://schemas.microsoft.com/office/drawing/2014/main" id="{8E9DFC21-1D03-CBF7-E3E8-15A44B07F448}"/>
                </a:ext>
              </a:extLst>
            </p:cNvPr>
            <p:cNvSpPr/>
            <p:nvPr/>
          </p:nvSpPr>
          <p:spPr>
            <a:xfrm>
              <a:off x="772679" y="12197661"/>
              <a:ext cx="2513505" cy="838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AWARDS</a:t>
              </a:r>
            </a:p>
          </p:txBody>
        </p:sp>
        <p:pic>
          <p:nvPicPr>
            <p:cNvPr id="44" name="그림 43" descr="다채로움, 어둠, 원이(가) 표시된 사진&#10;&#10;자동 생성된 설명">
              <a:extLst>
                <a:ext uri="{FF2B5EF4-FFF2-40B4-BE49-F238E27FC236}">
                  <a16:creationId xmlns:a16="http://schemas.microsoft.com/office/drawing/2014/main" id="{8272E140-814F-13DB-36ED-06738FEC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92" y="11782320"/>
              <a:ext cx="680139" cy="447896"/>
            </a:xfrm>
            <a:prstGeom prst="rect">
              <a:avLst/>
            </a:prstGeom>
          </p:spPr>
        </p:pic>
      </p:grpSp>
      <p:pic>
        <p:nvPicPr>
          <p:cNvPr id="13" name="Image 0" descr=" ">
            <a:extLst>
              <a:ext uri="{FF2B5EF4-FFF2-40B4-BE49-F238E27FC236}">
                <a16:creationId xmlns:a16="http://schemas.microsoft.com/office/drawing/2014/main" id="{72E5DE0F-C684-3BA5-4B30-E115D12E3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48757" y="1509529"/>
            <a:ext cx="1181248" cy="929456"/>
          </a:xfrm>
          <a:prstGeom prst="rect">
            <a:avLst/>
          </a:prstGeom>
        </p:spPr>
      </p:pic>
      <p:pic>
        <p:nvPicPr>
          <p:cNvPr id="14" name="Image 1" descr=" ">
            <a:extLst>
              <a:ext uri="{FF2B5EF4-FFF2-40B4-BE49-F238E27FC236}">
                <a16:creationId xmlns:a16="http://schemas.microsoft.com/office/drawing/2014/main" id="{A6CB27DA-1C59-344E-7341-7F443D206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8757" y="2479839"/>
            <a:ext cx="1181248" cy="929456"/>
          </a:xfrm>
          <a:prstGeom prst="rect">
            <a:avLst/>
          </a:prstGeom>
        </p:spPr>
      </p:pic>
      <p:pic>
        <p:nvPicPr>
          <p:cNvPr id="15" name="Image 2" descr=" ">
            <a:extLst>
              <a:ext uri="{FF2B5EF4-FFF2-40B4-BE49-F238E27FC236}">
                <a16:creationId xmlns:a16="http://schemas.microsoft.com/office/drawing/2014/main" id="{7591E40C-BFC7-ACE4-DE3F-286CC13FDF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48757" y="3450149"/>
            <a:ext cx="1181248" cy="929456"/>
          </a:xfrm>
          <a:prstGeom prst="rect">
            <a:avLst/>
          </a:prstGeom>
        </p:spPr>
      </p:pic>
      <p:pic>
        <p:nvPicPr>
          <p:cNvPr id="16" name="Image 3" descr=" ">
            <a:extLst>
              <a:ext uri="{FF2B5EF4-FFF2-40B4-BE49-F238E27FC236}">
                <a16:creationId xmlns:a16="http://schemas.microsoft.com/office/drawing/2014/main" id="{58B312FF-3B00-E1A8-7F05-BF8B71E1C7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48757" y="4420458"/>
            <a:ext cx="1181248" cy="929456"/>
          </a:xfrm>
          <a:prstGeom prst="rect">
            <a:avLst/>
          </a:prstGeom>
        </p:spPr>
      </p:pic>
      <p:pic>
        <p:nvPicPr>
          <p:cNvPr id="17" name="Image 4" descr=" ">
            <a:extLst>
              <a:ext uri="{FF2B5EF4-FFF2-40B4-BE49-F238E27FC236}">
                <a16:creationId xmlns:a16="http://schemas.microsoft.com/office/drawing/2014/main" id="{B4AA0EEB-D44C-5FD6-BFB4-66ECACB456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48757" y="5390743"/>
            <a:ext cx="1181248" cy="929456"/>
          </a:xfrm>
          <a:prstGeom prst="rect">
            <a:avLst/>
          </a:prstGeom>
        </p:spPr>
      </p:pic>
      <p:pic>
        <p:nvPicPr>
          <p:cNvPr id="18" name="Image 5" descr=" ">
            <a:extLst>
              <a:ext uri="{FF2B5EF4-FFF2-40B4-BE49-F238E27FC236}">
                <a16:creationId xmlns:a16="http://schemas.microsoft.com/office/drawing/2014/main" id="{666CE0AF-B649-FB72-2129-B4E3EF03F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248757" y="6361053"/>
            <a:ext cx="1181248" cy="929456"/>
          </a:xfrm>
          <a:prstGeom prst="rect">
            <a:avLst/>
          </a:prstGeom>
        </p:spPr>
      </p:pic>
      <p:pic>
        <p:nvPicPr>
          <p:cNvPr id="19" name="Image 6" descr=" ">
            <a:extLst>
              <a:ext uri="{FF2B5EF4-FFF2-40B4-BE49-F238E27FC236}">
                <a16:creationId xmlns:a16="http://schemas.microsoft.com/office/drawing/2014/main" id="{E1E99522-938D-BA50-A77C-FE15BE65DE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48757" y="7331363"/>
            <a:ext cx="1181248" cy="929456"/>
          </a:xfrm>
          <a:prstGeom prst="rect">
            <a:avLst/>
          </a:prstGeom>
        </p:spPr>
      </p:pic>
      <p:pic>
        <p:nvPicPr>
          <p:cNvPr id="20" name="Image 7" descr=" ">
            <a:extLst>
              <a:ext uri="{FF2B5EF4-FFF2-40B4-BE49-F238E27FC236}">
                <a16:creationId xmlns:a16="http://schemas.microsoft.com/office/drawing/2014/main" id="{3AA090B3-6390-BE4F-EFE4-967859F41E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48757" y="8301673"/>
            <a:ext cx="1181248" cy="929456"/>
          </a:xfrm>
          <a:prstGeom prst="rect">
            <a:avLst/>
          </a:prstGeom>
        </p:spPr>
      </p:pic>
      <p:pic>
        <p:nvPicPr>
          <p:cNvPr id="45" name="Image 8" descr=" ">
            <a:extLst>
              <a:ext uri="{FF2B5EF4-FFF2-40B4-BE49-F238E27FC236}">
                <a16:creationId xmlns:a16="http://schemas.microsoft.com/office/drawing/2014/main" id="{C34DFA70-7711-60EC-331C-A38240DAC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3512" y="1509529"/>
            <a:ext cx="1181248" cy="929456"/>
          </a:xfrm>
          <a:prstGeom prst="rect">
            <a:avLst/>
          </a:prstGeom>
        </p:spPr>
      </p:pic>
      <p:pic>
        <p:nvPicPr>
          <p:cNvPr id="47" name="Image 9" descr=" ">
            <a:extLst>
              <a:ext uri="{FF2B5EF4-FFF2-40B4-BE49-F238E27FC236}">
                <a16:creationId xmlns:a16="http://schemas.microsoft.com/office/drawing/2014/main" id="{B5A08D11-EE70-C340-2492-291717C1D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93512" y="2479839"/>
            <a:ext cx="1181248" cy="929456"/>
          </a:xfrm>
          <a:prstGeom prst="rect">
            <a:avLst/>
          </a:prstGeom>
        </p:spPr>
      </p:pic>
      <p:pic>
        <p:nvPicPr>
          <p:cNvPr id="49" name="Image 10" descr=" ">
            <a:extLst>
              <a:ext uri="{FF2B5EF4-FFF2-40B4-BE49-F238E27FC236}">
                <a16:creationId xmlns:a16="http://schemas.microsoft.com/office/drawing/2014/main" id="{2A407FA0-BE54-4384-D87E-BF1FB8BED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93512" y="3450149"/>
            <a:ext cx="1181248" cy="929456"/>
          </a:xfrm>
          <a:prstGeom prst="rect">
            <a:avLst/>
          </a:prstGeom>
        </p:spPr>
      </p:pic>
      <p:pic>
        <p:nvPicPr>
          <p:cNvPr id="50" name="Image 11" descr=" ">
            <a:extLst>
              <a:ext uri="{FF2B5EF4-FFF2-40B4-BE49-F238E27FC236}">
                <a16:creationId xmlns:a16="http://schemas.microsoft.com/office/drawing/2014/main" id="{45A46E91-F9B3-3BE2-6B1F-71A192748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93512" y="4420458"/>
            <a:ext cx="1181248" cy="929456"/>
          </a:xfrm>
          <a:prstGeom prst="rect">
            <a:avLst/>
          </a:prstGeom>
        </p:spPr>
      </p:pic>
      <p:pic>
        <p:nvPicPr>
          <p:cNvPr id="51" name="Image 12" descr=" ">
            <a:extLst>
              <a:ext uri="{FF2B5EF4-FFF2-40B4-BE49-F238E27FC236}">
                <a16:creationId xmlns:a16="http://schemas.microsoft.com/office/drawing/2014/main" id="{CBF855D6-48BB-F65F-BC71-2F3D017FDA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93512" y="5390743"/>
            <a:ext cx="1181248" cy="929456"/>
          </a:xfrm>
          <a:prstGeom prst="rect">
            <a:avLst/>
          </a:prstGeom>
        </p:spPr>
      </p:pic>
      <p:pic>
        <p:nvPicPr>
          <p:cNvPr id="52" name="Image 13" descr=" ">
            <a:extLst>
              <a:ext uri="{FF2B5EF4-FFF2-40B4-BE49-F238E27FC236}">
                <a16:creationId xmlns:a16="http://schemas.microsoft.com/office/drawing/2014/main" id="{B7909496-D8F9-EAEE-94FA-A5B025414F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493512" y="6361053"/>
            <a:ext cx="1181248" cy="929456"/>
          </a:xfrm>
          <a:prstGeom prst="rect">
            <a:avLst/>
          </a:prstGeom>
        </p:spPr>
      </p:pic>
      <p:pic>
        <p:nvPicPr>
          <p:cNvPr id="53" name="Image 14" descr=" ">
            <a:extLst>
              <a:ext uri="{FF2B5EF4-FFF2-40B4-BE49-F238E27FC236}">
                <a16:creationId xmlns:a16="http://schemas.microsoft.com/office/drawing/2014/main" id="{57FD893B-0505-6627-A0EE-B788129375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493512" y="7331363"/>
            <a:ext cx="1181248" cy="929456"/>
          </a:xfrm>
          <a:prstGeom prst="rect">
            <a:avLst/>
          </a:prstGeom>
        </p:spPr>
      </p:pic>
      <p:pic>
        <p:nvPicPr>
          <p:cNvPr id="54" name="Image 15" descr=" ">
            <a:extLst>
              <a:ext uri="{FF2B5EF4-FFF2-40B4-BE49-F238E27FC236}">
                <a16:creationId xmlns:a16="http://schemas.microsoft.com/office/drawing/2014/main" id="{A39BF22B-AF82-BD12-20F0-312E230879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493512" y="8301673"/>
            <a:ext cx="1181248" cy="929456"/>
          </a:xfrm>
          <a:prstGeom prst="rect">
            <a:avLst/>
          </a:prstGeom>
        </p:spPr>
      </p:pic>
      <p:pic>
        <p:nvPicPr>
          <p:cNvPr id="55" name="Image 16" descr=" ">
            <a:extLst>
              <a:ext uri="{FF2B5EF4-FFF2-40B4-BE49-F238E27FC236}">
                <a16:creationId xmlns:a16="http://schemas.microsoft.com/office/drawing/2014/main" id="{28FB74BC-65B5-7EC7-697F-C65EB92F7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8268" y="1509529"/>
            <a:ext cx="1181248" cy="929456"/>
          </a:xfrm>
          <a:prstGeom prst="rect">
            <a:avLst/>
          </a:prstGeom>
        </p:spPr>
      </p:pic>
      <p:pic>
        <p:nvPicPr>
          <p:cNvPr id="56" name="Image 17" descr=" ">
            <a:extLst>
              <a:ext uri="{FF2B5EF4-FFF2-40B4-BE49-F238E27FC236}">
                <a16:creationId xmlns:a16="http://schemas.microsoft.com/office/drawing/2014/main" id="{40F9D21D-3584-3262-98BD-A836BE7D8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8268" y="2479839"/>
            <a:ext cx="1181248" cy="929456"/>
          </a:xfrm>
          <a:prstGeom prst="rect">
            <a:avLst/>
          </a:prstGeom>
        </p:spPr>
      </p:pic>
      <p:pic>
        <p:nvPicPr>
          <p:cNvPr id="57" name="Image 18" descr=" ">
            <a:extLst>
              <a:ext uri="{FF2B5EF4-FFF2-40B4-BE49-F238E27FC236}">
                <a16:creationId xmlns:a16="http://schemas.microsoft.com/office/drawing/2014/main" id="{6C13D7EF-882C-FF25-39CB-9811D5850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38268" y="3450149"/>
            <a:ext cx="1181248" cy="929456"/>
          </a:xfrm>
          <a:prstGeom prst="rect">
            <a:avLst/>
          </a:prstGeom>
        </p:spPr>
      </p:pic>
      <p:pic>
        <p:nvPicPr>
          <p:cNvPr id="58" name="Image 19" descr=" ">
            <a:extLst>
              <a:ext uri="{FF2B5EF4-FFF2-40B4-BE49-F238E27FC236}">
                <a16:creationId xmlns:a16="http://schemas.microsoft.com/office/drawing/2014/main" id="{21C2FF90-7105-5E5E-8473-DFC394D24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738268" y="4420458"/>
            <a:ext cx="1181248" cy="929456"/>
          </a:xfrm>
          <a:prstGeom prst="rect">
            <a:avLst/>
          </a:prstGeom>
        </p:spPr>
      </p:pic>
      <p:pic>
        <p:nvPicPr>
          <p:cNvPr id="59" name="Image 20" descr=" ">
            <a:extLst>
              <a:ext uri="{FF2B5EF4-FFF2-40B4-BE49-F238E27FC236}">
                <a16:creationId xmlns:a16="http://schemas.microsoft.com/office/drawing/2014/main" id="{86816635-F039-E352-59FA-6135D1FADE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38268" y="5390743"/>
            <a:ext cx="1181248" cy="929456"/>
          </a:xfrm>
          <a:prstGeom prst="rect">
            <a:avLst/>
          </a:prstGeom>
        </p:spPr>
      </p:pic>
      <p:pic>
        <p:nvPicPr>
          <p:cNvPr id="60" name="Image 21" descr=" ">
            <a:extLst>
              <a:ext uri="{FF2B5EF4-FFF2-40B4-BE49-F238E27FC236}">
                <a16:creationId xmlns:a16="http://schemas.microsoft.com/office/drawing/2014/main" id="{4B61FE52-926A-9F05-69F5-93287FD8BE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738268" y="6361053"/>
            <a:ext cx="1181248" cy="929456"/>
          </a:xfrm>
          <a:prstGeom prst="rect">
            <a:avLst/>
          </a:prstGeom>
        </p:spPr>
      </p:pic>
      <p:pic>
        <p:nvPicPr>
          <p:cNvPr id="61" name="Image 22" descr=" ">
            <a:extLst>
              <a:ext uri="{FF2B5EF4-FFF2-40B4-BE49-F238E27FC236}">
                <a16:creationId xmlns:a16="http://schemas.microsoft.com/office/drawing/2014/main" id="{6A14DCE3-46A7-13BD-A7AA-9EA9C51062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738268" y="7331363"/>
            <a:ext cx="1181248" cy="929456"/>
          </a:xfrm>
          <a:prstGeom prst="rect">
            <a:avLst/>
          </a:prstGeom>
        </p:spPr>
      </p:pic>
      <p:pic>
        <p:nvPicPr>
          <p:cNvPr id="62" name="Image 23" descr=" ">
            <a:extLst>
              <a:ext uri="{FF2B5EF4-FFF2-40B4-BE49-F238E27FC236}">
                <a16:creationId xmlns:a16="http://schemas.microsoft.com/office/drawing/2014/main" id="{28E2DE84-AA4C-FE79-456E-2CFF8A0014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38268" y="8301673"/>
            <a:ext cx="1181248" cy="929456"/>
          </a:xfrm>
          <a:prstGeom prst="rect">
            <a:avLst/>
          </a:prstGeom>
        </p:spPr>
      </p:pic>
      <p:pic>
        <p:nvPicPr>
          <p:cNvPr id="63" name="Image 24" descr=" ">
            <a:extLst>
              <a:ext uri="{FF2B5EF4-FFF2-40B4-BE49-F238E27FC236}">
                <a16:creationId xmlns:a16="http://schemas.microsoft.com/office/drawing/2014/main" id="{B7DEFFF7-7ACC-3725-26C8-068BBAD43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83023" y="1509529"/>
            <a:ext cx="1181248" cy="929456"/>
          </a:xfrm>
          <a:prstGeom prst="rect">
            <a:avLst/>
          </a:prstGeom>
        </p:spPr>
      </p:pic>
      <p:pic>
        <p:nvPicPr>
          <p:cNvPr id="64" name="Image 25" descr=" ">
            <a:extLst>
              <a:ext uri="{FF2B5EF4-FFF2-40B4-BE49-F238E27FC236}">
                <a16:creationId xmlns:a16="http://schemas.microsoft.com/office/drawing/2014/main" id="{4D2F1D17-B95E-E0A2-A403-86AA3BBC7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83023" y="2479839"/>
            <a:ext cx="1181248" cy="929456"/>
          </a:xfrm>
          <a:prstGeom prst="rect">
            <a:avLst/>
          </a:prstGeom>
        </p:spPr>
      </p:pic>
      <p:pic>
        <p:nvPicPr>
          <p:cNvPr id="65" name="Image 26" descr=" ">
            <a:extLst>
              <a:ext uri="{FF2B5EF4-FFF2-40B4-BE49-F238E27FC236}">
                <a16:creationId xmlns:a16="http://schemas.microsoft.com/office/drawing/2014/main" id="{99BDEFF9-9DF2-4B63-C599-F60A503E7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83023" y="3450149"/>
            <a:ext cx="1181248" cy="929456"/>
          </a:xfrm>
          <a:prstGeom prst="rect">
            <a:avLst/>
          </a:prstGeom>
        </p:spPr>
      </p:pic>
      <p:pic>
        <p:nvPicPr>
          <p:cNvPr id="66" name="Image 27" descr=" ">
            <a:extLst>
              <a:ext uri="{FF2B5EF4-FFF2-40B4-BE49-F238E27FC236}">
                <a16:creationId xmlns:a16="http://schemas.microsoft.com/office/drawing/2014/main" id="{D5A39FA7-DE79-5158-3D08-E77342E49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83023" y="4420458"/>
            <a:ext cx="1181248" cy="929456"/>
          </a:xfrm>
          <a:prstGeom prst="rect">
            <a:avLst/>
          </a:prstGeom>
        </p:spPr>
      </p:pic>
      <p:pic>
        <p:nvPicPr>
          <p:cNvPr id="67" name="Image 28" descr=" ">
            <a:extLst>
              <a:ext uri="{FF2B5EF4-FFF2-40B4-BE49-F238E27FC236}">
                <a16:creationId xmlns:a16="http://schemas.microsoft.com/office/drawing/2014/main" id="{05E05815-2662-45A0-D50C-EC37E86138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83023" y="5390743"/>
            <a:ext cx="1181248" cy="929456"/>
          </a:xfrm>
          <a:prstGeom prst="rect">
            <a:avLst/>
          </a:prstGeom>
        </p:spPr>
      </p:pic>
      <p:pic>
        <p:nvPicPr>
          <p:cNvPr id="68" name="Image 29" descr=" ">
            <a:extLst>
              <a:ext uri="{FF2B5EF4-FFF2-40B4-BE49-F238E27FC236}">
                <a16:creationId xmlns:a16="http://schemas.microsoft.com/office/drawing/2014/main" id="{29945F30-B952-CE10-FA64-590273DE2A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983023" y="6361053"/>
            <a:ext cx="1181248" cy="929456"/>
          </a:xfrm>
          <a:prstGeom prst="rect">
            <a:avLst/>
          </a:prstGeom>
        </p:spPr>
      </p:pic>
      <p:pic>
        <p:nvPicPr>
          <p:cNvPr id="69" name="Image 30" descr=" ">
            <a:extLst>
              <a:ext uri="{FF2B5EF4-FFF2-40B4-BE49-F238E27FC236}">
                <a16:creationId xmlns:a16="http://schemas.microsoft.com/office/drawing/2014/main" id="{2DF22803-BC91-7DA6-4DD0-9ECD0A8369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83023" y="7331363"/>
            <a:ext cx="1181248" cy="929456"/>
          </a:xfrm>
          <a:prstGeom prst="rect">
            <a:avLst/>
          </a:prstGeom>
        </p:spPr>
      </p:pic>
      <p:pic>
        <p:nvPicPr>
          <p:cNvPr id="70" name="Image 31" descr=" ">
            <a:extLst>
              <a:ext uri="{FF2B5EF4-FFF2-40B4-BE49-F238E27FC236}">
                <a16:creationId xmlns:a16="http://schemas.microsoft.com/office/drawing/2014/main" id="{361A44D4-B2A3-5D0C-7F67-C0D90F927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983023" y="8301673"/>
            <a:ext cx="1181248" cy="929456"/>
          </a:xfrm>
          <a:prstGeom prst="rect">
            <a:avLst/>
          </a:prstGeom>
        </p:spPr>
      </p:pic>
      <p:pic>
        <p:nvPicPr>
          <p:cNvPr id="71" name="Image 32" descr=" ">
            <a:extLst>
              <a:ext uri="{FF2B5EF4-FFF2-40B4-BE49-F238E27FC236}">
                <a16:creationId xmlns:a16="http://schemas.microsoft.com/office/drawing/2014/main" id="{9A9C362F-CD4E-842B-BF02-0E1ACFAED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27779" y="1509529"/>
            <a:ext cx="1181248" cy="929456"/>
          </a:xfrm>
          <a:prstGeom prst="rect">
            <a:avLst/>
          </a:prstGeom>
        </p:spPr>
      </p:pic>
      <p:pic>
        <p:nvPicPr>
          <p:cNvPr id="72" name="Image 33" descr=" ">
            <a:extLst>
              <a:ext uri="{FF2B5EF4-FFF2-40B4-BE49-F238E27FC236}">
                <a16:creationId xmlns:a16="http://schemas.microsoft.com/office/drawing/2014/main" id="{3859BDAB-C071-ABFE-3354-572D946CD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7779" y="2479839"/>
            <a:ext cx="1181248" cy="929456"/>
          </a:xfrm>
          <a:prstGeom prst="rect">
            <a:avLst/>
          </a:prstGeom>
        </p:spPr>
      </p:pic>
      <p:pic>
        <p:nvPicPr>
          <p:cNvPr id="73" name="Image 34" descr=" ">
            <a:extLst>
              <a:ext uri="{FF2B5EF4-FFF2-40B4-BE49-F238E27FC236}">
                <a16:creationId xmlns:a16="http://schemas.microsoft.com/office/drawing/2014/main" id="{5AC77C54-06CE-3CEB-3A5C-8F92A62CF2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27779" y="3450149"/>
            <a:ext cx="1181248" cy="929456"/>
          </a:xfrm>
          <a:prstGeom prst="rect">
            <a:avLst/>
          </a:prstGeom>
        </p:spPr>
      </p:pic>
      <p:pic>
        <p:nvPicPr>
          <p:cNvPr id="74" name="Image 35" descr=" ">
            <a:extLst>
              <a:ext uri="{FF2B5EF4-FFF2-40B4-BE49-F238E27FC236}">
                <a16:creationId xmlns:a16="http://schemas.microsoft.com/office/drawing/2014/main" id="{43E1BDCB-B204-0BA9-4677-5AB78603E0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27779" y="4420458"/>
            <a:ext cx="1181248" cy="929456"/>
          </a:xfrm>
          <a:prstGeom prst="rect">
            <a:avLst/>
          </a:prstGeom>
        </p:spPr>
      </p:pic>
      <p:pic>
        <p:nvPicPr>
          <p:cNvPr id="75" name="Image 36" descr=" ">
            <a:extLst>
              <a:ext uri="{FF2B5EF4-FFF2-40B4-BE49-F238E27FC236}">
                <a16:creationId xmlns:a16="http://schemas.microsoft.com/office/drawing/2014/main" id="{E4B2ADEF-8CDC-D82B-374E-D0469EAB72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27779" y="5390743"/>
            <a:ext cx="1181248" cy="929456"/>
          </a:xfrm>
          <a:prstGeom prst="rect">
            <a:avLst/>
          </a:prstGeom>
        </p:spPr>
      </p:pic>
      <p:pic>
        <p:nvPicPr>
          <p:cNvPr id="76" name="Image 37" descr=" ">
            <a:extLst>
              <a:ext uri="{FF2B5EF4-FFF2-40B4-BE49-F238E27FC236}">
                <a16:creationId xmlns:a16="http://schemas.microsoft.com/office/drawing/2014/main" id="{E901AF29-BB3A-2E83-153D-4015B9958E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227779" y="6361053"/>
            <a:ext cx="1181248" cy="929456"/>
          </a:xfrm>
          <a:prstGeom prst="rect">
            <a:avLst/>
          </a:prstGeom>
        </p:spPr>
      </p:pic>
      <p:pic>
        <p:nvPicPr>
          <p:cNvPr id="77" name="Image 38" descr=" ">
            <a:extLst>
              <a:ext uri="{FF2B5EF4-FFF2-40B4-BE49-F238E27FC236}">
                <a16:creationId xmlns:a16="http://schemas.microsoft.com/office/drawing/2014/main" id="{01E87048-3B8D-4D69-BC1A-19319F3511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227779" y="7331363"/>
            <a:ext cx="1181248" cy="929456"/>
          </a:xfrm>
          <a:prstGeom prst="rect">
            <a:avLst/>
          </a:prstGeom>
        </p:spPr>
      </p:pic>
      <p:pic>
        <p:nvPicPr>
          <p:cNvPr id="78" name="Image 39" descr=" ">
            <a:extLst>
              <a:ext uri="{FF2B5EF4-FFF2-40B4-BE49-F238E27FC236}">
                <a16:creationId xmlns:a16="http://schemas.microsoft.com/office/drawing/2014/main" id="{AC1C9332-05DB-D749-A8F0-D269B2B290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227779" y="8301673"/>
            <a:ext cx="1181248" cy="929456"/>
          </a:xfrm>
          <a:prstGeom prst="rect">
            <a:avLst/>
          </a:prstGeom>
        </p:spPr>
      </p:pic>
      <p:sp>
        <p:nvSpPr>
          <p:cNvPr id="79" name="Shape 0">
            <a:extLst>
              <a:ext uri="{FF2B5EF4-FFF2-40B4-BE49-F238E27FC236}">
                <a16:creationId xmlns:a16="http://schemas.microsoft.com/office/drawing/2014/main" id="{0C5A5C1D-D3A3-2547-CA12-CFD020E4898F}"/>
              </a:ext>
            </a:extLst>
          </p:cNvPr>
          <p:cNvSpPr/>
          <p:nvPr/>
        </p:nvSpPr>
        <p:spPr>
          <a:xfrm>
            <a:off x="6465109" y="1509529"/>
            <a:ext cx="2260883" cy="48133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80" name="Shape 1">
            <a:extLst>
              <a:ext uri="{FF2B5EF4-FFF2-40B4-BE49-F238E27FC236}">
                <a16:creationId xmlns:a16="http://schemas.microsoft.com/office/drawing/2014/main" id="{113BED8C-7285-A90D-AA23-F649AF08FB2F}"/>
              </a:ext>
            </a:extLst>
          </p:cNvPr>
          <p:cNvSpPr/>
          <p:nvPr/>
        </p:nvSpPr>
        <p:spPr>
          <a:xfrm>
            <a:off x="6465109" y="6348229"/>
            <a:ext cx="2260883" cy="28829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81" name="Text 7">
            <a:extLst>
              <a:ext uri="{FF2B5EF4-FFF2-40B4-BE49-F238E27FC236}">
                <a16:creationId xmlns:a16="http://schemas.microsoft.com/office/drawing/2014/main" id="{05EF170C-41EE-1FA0-DB93-F8A966160FC8}"/>
              </a:ext>
            </a:extLst>
          </p:cNvPr>
          <p:cNvSpPr/>
          <p:nvPr/>
        </p:nvSpPr>
        <p:spPr>
          <a:xfrm>
            <a:off x="6465109" y="619238"/>
            <a:ext cx="3087333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그룹장 평가표</a:t>
            </a:r>
            <a:endParaRPr lang="en-US" sz="4000" dirty="0"/>
          </a:p>
        </p:txBody>
      </p:sp>
      <p:sp>
        <p:nvSpPr>
          <p:cNvPr id="82" name="Text 8">
            <a:extLst>
              <a:ext uri="{FF2B5EF4-FFF2-40B4-BE49-F238E27FC236}">
                <a16:creationId xmlns:a16="http://schemas.microsoft.com/office/drawing/2014/main" id="{27E64602-BFD1-15B2-911D-3F3E1B07F176}"/>
              </a:ext>
            </a:extLst>
          </p:cNvPr>
          <p:cNvSpPr/>
          <p:nvPr/>
        </p:nvSpPr>
        <p:spPr>
          <a:xfrm>
            <a:off x="7074785" y="1877829"/>
            <a:ext cx="1021208" cy="65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역량</a:t>
            </a:r>
            <a:endParaRPr lang="en-US" sz="2220" dirty="0"/>
          </a:p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(인재상)</a:t>
            </a:r>
            <a:endParaRPr lang="en-US" sz="2220" dirty="0"/>
          </a:p>
        </p:txBody>
      </p:sp>
      <p:sp>
        <p:nvSpPr>
          <p:cNvPr id="83" name="Shape 9">
            <a:extLst>
              <a:ext uri="{FF2B5EF4-FFF2-40B4-BE49-F238E27FC236}">
                <a16:creationId xmlns:a16="http://schemas.microsoft.com/office/drawing/2014/main" id="{8B82142C-967F-A0FB-31B8-1359FF0C507D}"/>
              </a:ext>
            </a:extLst>
          </p:cNvPr>
          <p:cNvSpPr/>
          <p:nvPr/>
        </p:nvSpPr>
        <p:spPr>
          <a:xfrm>
            <a:off x="8814903" y="15222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84" name="Text 10">
            <a:extLst>
              <a:ext uri="{FF2B5EF4-FFF2-40B4-BE49-F238E27FC236}">
                <a16:creationId xmlns:a16="http://schemas.microsoft.com/office/drawing/2014/main" id="{4B2C803C-331C-E713-688B-16BF6A63CFFA}"/>
              </a:ext>
            </a:extLst>
          </p:cNvPr>
          <p:cNvSpPr/>
          <p:nvPr/>
        </p:nvSpPr>
        <p:spPr>
          <a:xfrm>
            <a:off x="9272160" y="18651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긍정</a:t>
            </a:r>
            <a:endParaRPr lang="en-US" sz="1800" dirty="0"/>
          </a:p>
        </p:txBody>
      </p:sp>
      <p:sp>
        <p:nvSpPr>
          <p:cNvPr id="85" name="Text 11">
            <a:extLst>
              <a:ext uri="{FF2B5EF4-FFF2-40B4-BE49-F238E27FC236}">
                <a16:creationId xmlns:a16="http://schemas.microsoft.com/office/drawing/2014/main" id="{1DF91CBB-052D-F7A8-0754-216E799B1F43}"/>
              </a:ext>
            </a:extLst>
          </p:cNvPr>
          <p:cNvSpPr/>
          <p:nvPr/>
        </p:nvSpPr>
        <p:spPr>
          <a:xfrm>
            <a:off x="10161271" y="17381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힘든 환경에서도 최대한 긍정적으로 해석하며</a:t>
            </a:r>
            <a:endParaRPr lang="en-US" sz="16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변화를 주도하는 모습이 팀 또는 관련무서 동료들에 긍정적인 영향을 미침</a:t>
            </a:r>
            <a:endParaRPr lang="en-US" sz="1600" dirty="0"/>
          </a:p>
        </p:txBody>
      </p:sp>
      <p:sp>
        <p:nvSpPr>
          <p:cNvPr id="86" name="Shape 12">
            <a:extLst>
              <a:ext uri="{FF2B5EF4-FFF2-40B4-BE49-F238E27FC236}">
                <a16:creationId xmlns:a16="http://schemas.microsoft.com/office/drawing/2014/main" id="{4573412E-79EB-A023-B4DE-678AC8132F82}"/>
              </a:ext>
            </a:extLst>
          </p:cNvPr>
          <p:cNvSpPr/>
          <p:nvPr/>
        </p:nvSpPr>
        <p:spPr>
          <a:xfrm>
            <a:off x="8814903" y="24874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87" name="Text 13">
            <a:extLst>
              <a:ext uri="{FF2B5EF4-FFF2-40B4-BE49-F238E27FC236}">
                <a16:creationId xmlns:a16="http://schemas.microsoft.com/office/drawing/2014/main" id="{07DD7631-6D08-C6F2-6182-F4D5CC0D6136}"/>
              </a:ext>
            </a:extLst>
          </p:cNvPr>
          <p:cNvSpPr/>
          <p:nvPr/>
        </p:nvSpPr>
        <p:spPr>
          <a:xfrm>
            <a:off x="9272160" y="28303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열정</a:t>
            </a:r>
            <a:endParaRPr lang="en-US" sz="1800" dirty="0"/>
          </a:p>
        </p:txBody>
      </p:sp>
      <p:sp>
        <p:nvSpPr>
          <p:cNvPr id="88" name="Text 14">
            <a:extLst>
              <a:ext uri="{FF2B5EF4-FFF2-40B4-BE49-F238E27FC236}">
                <a16:creationId xmlns:a16="http://schemas.microsoft.com/office/drawing/2014/main" id="{F7A81960-97A3-9596-B87E-1C0E72DFF1D9}"/>
              </a:ext>
            </a:extLst>
          </p:cNvPr>
          <p:cNvSpPr/>
          <p:nvPr/>
        </p:nvSpPr>
        <p:spPr>
          <a:xfrm>
            <a:off x="10161271" y="28303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힘든 상황을 극복하고 끝까지 포기하지 않고 집요하게 업무를 수행하는 모습</a:t>
            </a:r>
            <a:endParaRPr lang="en-US" sz="1600" dirty="0"/>
          </a:p>
        </p:txBody>
      </p:sp>
      <p:sp>
        <p:nvSpPr>
          <p:cNvPr id="89" name="Shape 15">
            <a:extLst>
              <a:ext uri="{FF2B5EF4-FFF2-40B4-BE49-F238E27FC236}">
                <a16:creationId xmlns:a16="http://schemas.microsoft.com/office/drawing/2014/main" id="{8D43A1C4-2567-4223-0510-7D103B9BD3F0}"/>
              </a:ext>
            </a:extLst>
          </p:cNvPr>
          <p:cNvSpPr/>
          <p:nvPr/>
        </p:nvSpPr>
        <p:spPr>
          <a:xfrm>
            <a:off x="8814903" y="34526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90" name="Text 16">
            <a:extLst>
              <a:ext uri="{FF2B5EF4-FFF2-40B4-BE49-F238E27FC236}">
                <a16:creationId xmlns:a16="http://schemas.microsoft.com/office/drawing/2014/main" id="{7EF83B8D-D99E-969C-7334-D0E27FEED7A2}"/>
              </a:ext>
            </a:extLst>
          </p:cNvPr>
          <p:cNvSpPr/>
          <p:nvPr/>
        </p:nvSpPr>
        <p:spPr>
          <a:xfrm>
            <a:off x="9272160" y="3789179"/>
            <a:ext cx="9653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전략</a:t>
            </a:r>
            <a:endParaRPr lang="en-US" sz="1800" dirty="0"/>
          </a:p>
        </p:txBody>
      </p:sp>
      <p:sp>
        <p:nvSpPr>
          <p:cNvPr id="91" name="Text 17">
            <a:extLst>
              <a:ext uri="{FF2B5EF4-FFF2-40B4-BE49-F238E27FC236}">
                <a16:creationId xmlns:a16="http://schemas.microsoft.com/office/drawing/2014/main" id="{A9C8051F-C3C0-06FB-DF8E-F793E507F108}"/>
              </a:ext>
            </a:extLst>
          </p:cNvPr>
          <p:cNvSpPr/>
          <p:nvPr/>
        </p:nvSpPr>
        <p:spPr>
          <a:xfrm>
            <a:off x="10161271" y="3662179"/>
            <a:ext cx="6609059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성과를 달성하기 위한 핵심 변수를 파악하고, 효율적이고 효과적인 전략과 실행 계획을 수립하여 성과를 창출하는 모습</a:t>
            </a:r>
            <a:endParaRPr lang="en-US" sz="1600" dirty="0"/>
          </a:p>
        </p:txBody>
      </p:sp>
      <p:sp>
        <p:nvSpPr>
          <p:cNvPr id="92" name="Shape 18">
            <a:extLst>
              <a:ext uri="{FF2B5EF4-FFF2-40B4-BE49-F238E27FC236}">
                <a16:creationId xmlns:a16="http://schemas.microsoft.com/office/drawing/2014/main" id="{60602896-A8C0-F936-B1EE-7BFB8D0DD704}"/>
              </a:ext>
            </a:extLst>
          </p:cNvPr>
          <p:cNvSpPr/>
          <p:nvPr/>
        </p:nvSpPr>
        <p:spPr>
          <a:xfrm>
            <a:off x="8814903" y="44178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93" name="Text 19">
            <a:extLst>
              <a:ext uri="{FF2B5EF4-FFF2-40B4-BE49-F238E27FC236}">
                <a16:creationId xmlns:a16="http://schemas.microsoft.com/office/drawing/2014/main" id="{9858CE50-C837-688B-7CBD-C387E6F5CF0C}"/>
              </a:ext>
            </a:extLst>
          </p:cNvPr>
          <p:cNvSpPr/>
          <p:nvPr/>
        </p:nvSpPr>
        <p:spPr>
          <a:xfrm>
            <a:off x="9272160" y="4754379"/>
            <a:ext cx="9653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성실</a:t>
            </a:r>
            <a:endParaRPr lang="en-US" sz="1800" dirty="0"/>
          </a:p>
        </p:txBody>
      </p:sp>
      <p:sp>
        <p:nvSpPr>
          <p:cNvPr id="94" name="Text 20">
            <a:extLst>
              <a:ext uri="{FF2B5EF4-FFF2-40B4-BE49-F238E27FC236}">
                <a16:creationId xmlns:a16="http://schemas.microsoft.com/office/drawing/2014/main" id="{484CDAF6-483E-62F3-6EE6-EFB4AB816FE1}"/>
              </a:ext>
            </a:extLst>
          </p:cNvPr>
          <p:cNvSpPr/>
          <p:nvPr/>
        </p:nvSpPr>
        <p:spPr>
          <a:xfrm>
            <a:off x="10161271" y="4627379"/>
            <a:ext cx="6609059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스스로 규칙을 준수하며, 시간에 구애받지 않고 끈기있게 일을 해나가는 모습</a:t>
            </a:r>
            <a:endParaRPr lang="en-US" sz="1600" dirty="0"/>
          </a:p>
        </p:txBody>
      </p:sp>
      <p:sp>
        <p:nvSpPr>
          <p:cNvPr id="95" name="Shape 21">
            <a:extLst>
              <a:ext uri="{FF2B5EF4-FFF2-40B4-BE49-F238E27FC236}">
                <a16:creationId xmlns:a16="http://schemas.microsoft.com/office/drawing/2014/main" id="{43069EB6-971A-8276-1D69-0D9A06B46816}"/>
              </a:ext>
            </a:extLst>
          </p:cNvPr>
          <p:cNvSpPr/>
          <p:nvPr/>
        </p:nvSpPr>
        <p:spPr>
          <a:xfrm>
            <a:off x="8814903" y="53830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96" name="Text 22">
            <a:extLst>
              <a:ext uri="{FF2B5EF4-FFF2-40B4-BE49-F238E27FC236}">
                <a16:creationId xmlns:a16="http://schemas.microsoft.com/office/drawing/2014/main" id="{111BCAD7-F97C-C3E7-7AB0-9B874D00571B}"/>
              </a:ext>
            </a:extLst>
          </p:cNvPr>
          <p:cNvSpPr/>
          <p:nvPr/>
        </p:nvSpPr>
        <p:spPr>
          <a:xfrm>
            <a:off x="9272160" y="57259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협력</a:t>
            </a:r>
            <a:endParaRPr lang="en-US" sz="1800" dirty="0"/>
          </a:p>
        </p:txBody>
      </p:sp>
      <p:sp>
        <p:nvSpPr>
          <p:cNvPr id="97" name="Text 23">
            <a:extLst>
              <a:ext uri="{FF2B5EF4-FFF2-40B4-BE49-F238E27FC236}">
                <a16:creationId xmlns:a16="http://schemas.microsoft.com/office/drawing/2014/main" id="{480DF6AD-2F12-D1CD-8652-9FAE50C86F64}"/>
              </a:ext>
            </a:extLst>
          </p:cNvPr>
          <p:cNvSpPr/>
          <p:nvPr/>
        </p:nvSpPr>
        <p:spPr>
          <a:xfrm>
            <a:off x="10161271" y="55989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공동의 목표를 달성하기 위해 동료의 요청이 없더라도</a:t>
            </a:r>
            <a:endParaRPr lang="en-US" sz="16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능동적으로 살피고 도움을 주고자 하는 모습</a:t>
            </a:r>
            <a:endParaRPr lang="en-US" sz="1600" dirty="0"/>
          </a:p>
        </p:txBody>
      </p:sp>
      <p:sp>
        <p:nvSpPr>
          <p:cNvPr id="98" name="Shape 24">
            <a:extLst>
              <a:ext uri="{FF2B5EF4-FFF2-40B4-BE49-F238E27FC236}">
                <a16:creationId xmlns:a16="http://schemas.microsoft.com/office/drawing/2014/main" id="{B4EBCC35-BDF7-14B3-6B51-E3CC6E8EB4A5}"/>
              </a:ext>
            </a:extLst>
          </p:cNvPr>
          <p:cNvSpPr/>
          <p:nvPr/>
        </p:nvSpPr>
        <p:spPr>
          <a:xfrm>
            <a:off x="8814903" y="63482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99" name="Text 25">
            <a:extLst>
              <a:ext uri="{FF2B5EF4-FFF2-40B4-BE49-F238E27FC236}">
                <a16:creationId xmlns:a16="http://schemas.microsoft.com/office/drawing/2014/main" id="{3AA98388-C2E0-C956-F99A-B4D590731726}"/>
              </a:ext>
            </a:extLst>
          </p:cNvPr>
          <p:cNvSpPr/>
          <p:nvPr/>
        </p:nvSpPr>
        <p:spPr>
          <a:xfrm>
            <a:off x="9272160" y="66911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난이도</a:t>
            </a:r>
            <a:endParaRPr lang="en-US" sz="1800" dirty="0"/>
          </a:p>
        </p:txBody>
      </p:sp>
      <p:sp>
        <p:nvSpPr>
          <p:cNvPr id="100" name="Text 26">
            <a:extLst>
              <a:ext uri="{FF2B5EF4-FFF2-40B4-BE49-F238E27FC236}">
                <a16:creationId xmlns:a16="http://schemas.microsoft.com/office/drawing/2014/main" id="{C95F263F-FB24-3E4D-184F-2304E7D5EFD7}"/>
              </a:ext>
            </a:extLst>
          </p:cNvPr>
          <p:cNvSpPr/>
          <p:nvPr/>
        </p:nvSpPr>
        <p:spPr>
          <a:xfrm>
            <a:off x="10161271" y="65641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성과를 창출하기에 어려운 정도 (전문성, 전략, 열약한 환경 조건)</a:t>
            </a:r>
            <a:endParaRPr lang="en-US" sz="1600" dirty="0"/>
          </a:p>
        </p:txBody>
      </p:sp>
      <p:sp>
        <p:nvSpPr>
          <p:cNvPr id="101" name="Shape 27">
            <a:extLst>
              <a:ext uri="{FF2B5EF4-FFF2-40B4-BE49-F238E27FC236}">
                <a16:creationId xmlns:a16="http://schemas.microsoft.com/office/drawing/2014/main" id="{853E7AFA-D306-3A98-F0CB-32F93E5FC0BB}"/>
              </a:ext>
            </a:extLst>
          </p:cNvPr>
          <p:cNvSpPr/>
          <p:nvPr/>
        </p:nvSpPr>
        <p:spPr>
          <a:xfrm>
            <a:off x="8814903" y="73134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02" name="Text 28">
            <a:extLst>
              <a:ext uri="{FF2B5EF4-FFF2-40B4-BE49-F238E27FC236}">
                <a16:creationId xmlns:a16="http://schemas.microsoft.com/office/drawing/2014/main" id="{187BEAB0-EE4A-BC29-8AC0-B2F5B43A0DF5}"/>
              </a:ext>
            </a:extLst>
          </p:cNvPr>
          <p:cNvSpPr/>
          <p:nvPr/>
        </p:nvSpPr>
        <p:spPr>
          <a:xfrm>
            <a:off x="9272160" y="76563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노력도</a:t>
            </a:r>
            <a:endParaRPr lang="en-US" sz="1800" dirty="0"/>
          </a:p>
        </p:txBody>
      </p:sp>
      <p:sp>
        <p:nvSpPr>
          <p:cNvPr id="103" name="Text 29">
            <a:extLst>
              <a:ext uri="{FF2B5EF4-FFF2-40B4-BE49-F238E27FC236}">
                <a16:creationId xmlns:a16="http://schemas.microsoft.com/office/drawing/2014/main" id="{987CE8F9-B239-3324-F938-E37E7AC89660}"/>
              </a:ext>
            </a:extLst>
          </p:cNvPr>
          <p:cNvSpPr/>
          <p:nvPr/>
        </p:nvSpPr>
        <p:spPr>
          <a:xfrm>
            <a:off x="10161271" y="76563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 창출을 위한 노력 수준</a:t>
            </a:r>
            <a:endParaRPr lang="en-US" sz="1600" dirty="0"/>
          </a:p>
        </p:txBody>
      </p:sp>
      <p:sp>
        <p:nvSpPr>
          <p:cNvPr id="104" name="Shape 30">
            <a:extLst>
              <a:ext uri="{FF2B5EF4-FFF2-40B4-BE49-F238E27FC236}">
                <a16:creationId xmlns:a16="http://schemas.microsoft.com/office/drawing/2014/main" id="{CC8E1421-7018-C20B-F41E-7B3DD78F09E8}"/>
              </a:ext>
            </a:extLst>
          </p:cNvPr>
          <p:cNvSpPr/>
          <p:nvPr/>
        </p:nvSpPr>
        <p:spPr>
          <a:xfrm>
            <a:off x="8814903" y="82786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05" name="Text 31">
            <a:extLst>
              <a:ext uri="{FF2B5EF4-FFF2-40B4-BE49-F238E27FC236}">
                <a16:creationId xmlns:a16="http://schemas.microsoft.com/office/drawing/2014/main" id="{0223E66A-4CCC-09E5-1B11-D8C39743D004}"/>
              </a:ext>
            </a:extLst>
          </p:cNvPr>
          <p:cNvSpPr/>
          <p:nvPr/>
        </p:nvSpPr>
        <p:spPr>
          <a:xfrm>
            <a:off x="9272160" y="86215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기여도</a:t>
            </a:r>
            <a:endParaRPr lang="en-US" sz="1800" dirty="0"/>
          </a:p>
        </p:txBody>
      </p:sp>
      <p:sp>
        <p:nvSpPr>
          <p:cNvPr id="106" name="Text 32">
            <a:extLst>
              <a:ext uri="{FF2B5EF4-FFF2-40B4-BE49-F238E27FC236}">
                <a16:creationId xmlns:a16="http://schemas.microsoft.com/office/drawing/2014/main" id="{6A178463-9C57-4C28-45D7-6ABE76696DD4}"/>
              </a:ext>
            </a:extLst>
          </p:cNvPr>
          <p:cNvSpPr/>
          <p:nvPr/>
        </p:nvSpPr>
        <p:spPr>
          <a:xfrm>
            <a:off x="10161271" y="86215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업적이 조직의 현재와 미래 성장에 기여한 정도</a:t>
            </a:r>
            <a:endParaRPr lang="en-US" sz="1600" dirty="0"/>
          </a:p>
        </p:txBody>
      </p:sp>
      <p:sp>
        <p:nvSpPr>
          <p:cNvPr id="107" name="Text 33">
            <a:extLst>
              <a:ext uri="{FF2B5EF4-FFF2-40B4-BE49-F238E27FC236}">
                <a16:creationId xmlns:a16="http://schemas.microsoft.com/office/drawing/2014/main" id="{0A360AB0-4B8B-CAD3-CCAB-4E14D4FB2566}"/>
              </a:ext>
            </a:extLst>
          </p:cNvPr>
          <p:cNvSpPr/>
          <p:nvPr/>
        </p:nvSpPr>
        <p:spPr>
          <a:xfrm>
            <a:off x="7074785" y="6805429"/>
            <a:ext cx="779877" cy="65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(과제)</a:t>
            </a:r>
            <a:endParaRPr lang="en-US" sz="2220" dirty="0"/>
          </a:p>
        </p:txBody>
      </p:sp>
      <p:sp>
        <p:nvSpPr>
          <p:cNvPr id="108" name="Text 36">
            <a:extLst>
              <a:ext uri="{FF2B5EF4-FFF2-40B4-BE49-F238E27FC236}">
                <a16:creationId xmlns:a16="http://schemas.microsoft.com/office/drawing/2014/main" id="{87ED62ED-A6ED-1DA1-657A-1C37EDD7EC06}"/>
              </a:ext>
            </a:extLst>
          </p:cNvPr>
          <p:cNvSpPr/>
          <p:nvPr/>
        </p:nvSpPr>
        <p:spPr>
          <a:xfrm>
            <a:off x="17617103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미흡</a:t>
            </a:r>
            <a:endParaRPr lang="en-US" sz="1800" dirty="0"/>
          </a:p>
        </p:txBody>
      </p:sp>
      <p:sp>
        <p:nvSpPr>
          <p:cNvPr id="109" name="Text 37">
            <a:extLst>
              <a:ext uri="{FF2B5EF4-FFF2-40B4-BE49-F238E27FC236}">
                <a16:creationId xmlns:a16="http://schemas.microsoft.com/office/drawing/2014/main" id="{CC92F4CA-28A2-4049-19E9-C38746687123}"/>
              </a:ext>
            </a:extLst>
          </p:cNvPr>
          <p:cNvSpPr/>
          <p:nvPr/>
        </p:nvSpPr>
        <p:spPr>
          <a:xfrm>
            <a:off x="17701780" y="1128529"/>
            <a:ext cx="287903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1점</a:t>
            </a:r>
            <a:endParaRPr lang="en-US" sz="1400" dirty="0"/>
          </a:p>
        </p:txBody>
      </p:sp>
      <p:sp>
        <p:nvSpPr>
          <p:cNvPr id="110" name="Text 38">
            <a:extLst>
              <a:ext uri="{FF2B5EF4-FFF2-40B4-BE49-F238E27FC236}">
                <a16:creationId xmlns:a16="http://schemas.microsoft.com/office/drawing/2014/main" id="{D44443B5-27E6-42EB-66EE-00F2C8929558}"/>
              </a:ext>
            </a:extLst>
          </p:cNvPr>
          <p:cNvSpPr/>
          <p:nvPr/>
        </p:nvSpPr>
        <p:spPr>
          <a:xfrm>
            <a:off x="18671334" y="823729"/>
            <a:ext cx="85100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보완필요</a:t>
            </a:r>
            <a:endParaRPr lang="en-US" sz="1800" dirty="0"/>
          </a:p>
        </p:txBody>
      </p:sp>
      <p:sp>
        <p:nvSpPr>
          <p:cNvPr id="111" name="Text 39">
            <a:extLst>
              <a:ext uri="{FF2B5EF4-FFF2-40B4-BE49-F238E27FC236}">
                <a16:creationId xmlns:a16="http://schemas.microsoft.com/office/drawing/2014/main" id="{35859513-C991-5FF6-77A1-D73BBBC240B1}"/>
              </a:ext>
            </a:extLst>
          </p:cNvPr>
          <p:cNvSpPr/>
          <p:nvPr/>
        </p:nvSpPr>
        <p:spPr>
          <a:xfrm>
            <a:off x="18933834" y="1128529"/>
            <a:ext cx="313306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2점</a:t>
            </a:r>
            <a:endParaRPr lang="en-US" sz="1400" dirty="0"/>
          </a:p>
        </p:txBody>
      </p:sp>
      <p:sp>
        <p:nvSpPr>
          <p:cNvPr id="112" name="Text 40">
            <a:extLst>
              <a:ext uri="{FF2B5EF4-FFF2-40B4-BE49-F238E27FC236}">
                <a16:creationId xmlns:a16="http://schemas.microsoft.com/office/drawing/2014/main" id="{3E4E637E-3D87-4E97-6DE7-5CF7FC7B75CC}"/>
              </a:ext>
            </a:extLst>
          </p:cNvPr>
          <p:cNvSpPr/>
          <p:nvPr/>
        </p:nvSpPr>
        <p:spPr>
          <a:xfrm>
            <a:off x="20106614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보통</a:t>
            </a:r>
            <a:endParaRPr lang="en-US" sz="1800" dirty="0"/>
          </a:p>
        </p:txBody>
      </p:sp>
      <p:sp>
        <p:nvSpPr>
          <p:cNvPr id="113" name="Text 41">
            <a:extLst>
              <a:ext uri="{FF2B5EF4-FFF2-40B4-BE49-F238E27FC236}">
                <a16:creationId xmlns:a16="http://schemas.microsoft.com/office/drawing/2014/main" id="{B5783280-506A-84F1-47A2-D4B2380ADEDC}"/>
              </a:ext>
            </a:extLst>
          </p:cNvPr>
          <p:cNvSpPr/>
          <p:nvPr/>
        </p:nvSpPr>
        <p:spPr>
          <a:xfrm>
            <a:off x="20178590" y="1128529"/>
            <a:ext cx="32600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3점</a:t>
            </a:r>
            <a:endParaRPr lang="en-US" sz="1400" dirty="0"/>
          </a:p>
        </p:txBody>
      </p:sp>
      <p:sp>
        <p:nvSpPr>
          <p:cNvPr id="114" name="Text 42">
            <a:extLst>
              <a:ext uri="{FF2B5EF4-FFF2-40B4-BE49-F238E27FC236}">
                <a16:creationId xmlns:a16="http://schemas.microsoft.com/office/drawing/2014/main" id="{5E13D023-ADBE-EC72-74EA-3CE74390A077}"/>
              </a:ext>
            </a:extLst>
          </p:cNvPr>
          <p:cNvSpPr/>
          <p:nvPr/>
        </p:nvSpPr>
        <p:spPr>
          <a:xfrm>
            <a:off x="21351369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우수</a:t>
            </a:r>
            <a:endParaRPr lang="en-US" sz="1800" dirty="0"/>
          </a:p>
        </p:txBody>
      </p:sp>
      <p:sp>
        <p:nvSpPr>
          <p:cNvPr id="115" name="Text 43">
            <a:extLst>
              <a:ext uri="{FF2B5EF4-FFF2-40B4-BE49-F238E27FC236}">
                <a16:creationId xmlns:a16="http://schemas.microsoft.com/office/drawing/2014/main" id="{13AF8BD3-20FA-C40E-67D9-60EE01343280}"/>
              </a:ext>
            </a:extLst>
          </p:cNvPr>
          <p:cNvSpPr/>
          <p:nvPr/>
        </p:nvSpPr>
        <p:spPr>
          <a:xfrm>
            <a:off x="21423345" y="1128529"/>
            <a:ext cx="32600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4점</a:t>
            </a:r>
            <a:endParaRPr lang="en-US" sz="1400" dirty="0"/>
          </a:p>
        </p:txBody>
      </p:sp>
      <p:sp>
        <p:nvSpPr>
          <p:cNvPr id="116" name="Text 44">
            <a:extLst>
              <a:ext uri="{FF2B5EF4-FFF2-40B4-BE49-F238E27FC236}">
                <a16:creationId xmlns:a16="http://schemas.microsoft.com/office/drawing/2014/main" id="{6FD50153-7052-FBBC-6B28-41924550F983}"/>
              </a:ext>
            </a:extLst>
          </p:cNvPr>
          <p:cNvSpPr/>
          <p:nvPr/>
        </p:nvSpPr>
        <p:spPr>
          <a:xfrm>
            <a:off x="21143910" y="442729"/>
            <a:ext cx="88487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그룹 내 귀감</a:t>
            </a:r>
            <a:endParaRPr lang="en-US" sz="1400" dirty="0"/>
          </a:p>
        </p:txBody>
      </p:sp>
      <p:sp>
        <p:nvSpPr>
          <p:cNvPr id="117" name="Text 45">
            <a:extLst>
              <a:ext uri="{FF2B5EF4-FFF2-40B4-BE49-F238E27FC236}">
                <a16:creationId xmlns:a16="http://schemas.microsoft.com/office/drawing/2014/main" id="{E0F04E63-B891-0BB9-4D9D-8E7BD7BB2E61}"/>
              </a:ext>
            </a:extLst>
          </p:cNvPr>
          <p:cNvSpPr/>
          <p:nvPr/>
        </p:nvSpPr>
        <p:spPr>
          <a:xfrm>
            <a:off x="22596125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탁월</a:t>
            </a:r>
            <a:endParaRPr lang="en-US" sz="1800" dirty="0"/>
          </a:p>
        </p:txBody>
      </p:sp>
      <p:sp>
        <p:nvSpPr>
          <p:cNvPr id="118" name="Text 46">
            <a:extLst>
              <a:ext uri="{FF2B5EF4-FFF2-40B4-BE49-F238E27FC236}">
                <a16:creationId xmlns:a16="http://schemas.microsoft.com/office/drawing/2014/main" id="{B87C7E93-B4DA-AB91-50F6-C1A9FF3F221D}"/>
              </a:ext>
            </a:extLst>
          </p:cNvPr>
          <p:cNvSpPr/>
          <p:nvPr/>
        </p:nvSpPr>
        <p:spPr>
          <a:xfrm>
            <a:off x="22668101" y="1128529"/>
            <a:ext cx="313306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5점</a:t>
            </a:r>
            <a:endParaRPr lang="en-US" sz="1400" dirty="0"/>
          </a:p>
        </p:txBody>
      </p:sp>
      <p:sp>
        <p:nvSpPr>
          <p:cNvPr id="119" name="Text 47">
            <a:extLst>
              <a:ext uri="{FF2B5EF4-FFF2-40B4-BE49-F238E27FC236}">
                <a16:creationId xmlns:a16="http://schemas.microsoft.com/office/drawing/2014/main" id="{114FCF19-B4DE-BC8B-31DA-C64104BE1686}"/>
              </a:ext>
            </a:extLst>
          </p:cNvPr>
          <p:cNvSpPr/>
          <p:nvPr/>
        </p:nvSpPr>
        <p:spPr>
          <a:xfrm>
            <a:off x="22477577" y="442729"/>
            <a:ext cx="694353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전사 귀감</a:t>
            </a:r>
            <a:endParaRPr lang="en-US" sz="1400" dirty="0"/>
          </a:p>
        </p:txBody>
      </p:sp>
      <p:pic>
        <p:nvPicPr>
          <p:cNvPr id="120" name="Image 46" descr=" ">
            <a:extLst>
              <a:ext uri="{FF2B5EF4-FFF2-40B4-BE49-F238E27FC236}">
                <a16:creationId xmlns:a16="http://schemas.microsoft.com/office/drawing/2014/main" id="{DA178551-22D1-3A6D-5C67-3D4424A781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61458" y="1877829"/>
            <a:ext cx="3658057" cy="190500"/>
          </a:xfrm>
          <a:prstGeom prst="rect">
            <a:avLst/>
          </a:prstGeom>
        </p:spPr>
      </p:pic>
      <p:pic>
        <p:nvPicPr>
          <p:cNvPr id="121" name="Image 47" descr=" ">
            <a:extLst>
              <a:ext uri="{FF2B5EF4-FFF2-40B4-BE49-F238E27FC236}">
                <a16:creationId xmlns:a16="http://schemas.microsoft.com/office/drawing/2014/main" id="{479B9B5F-F97C-3AA9-8ACA-9D6EE87B8A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2843029"/>
            <a:ext cx="3658057" cy="203200"/>
          </a:xfrm>
          <a:prstGeom prst="rect">
            <a:avLst/>
          </a:prstGeom>
        </p:spPr>
      </p:pic>
      <p:pic>
        <p:nvPicPr>
          <p:cNvPr id="122" name="Image 48" descr=" ">
            <a:extLst>
              <a:ext uri="{FF2B5EF4-FFF2-40B4-BE49-F238E27FC236}">
                <a16:creationId xmlns:a16="http://schemas.microsoft.com/office/drawing/2014/main" id="{9E8D1DE4-D6F8-81FF-71AC-16099C62DD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3808229"/>
            <a:ext cx="3658057" cy="203200"/>
          </a:xfrm>
          <a:prstGeom prst="rect">
            <a:avLst/>
          </a:prstGeom>
        </p:spPr>
      </p:pic>
      <p:pic>
        <p:nvPicPr>
          <p:cNvPr id="123" name="Image 49" descr=" ">
            <a:extLst>
              <a:ext uri="{FF2B5EF4-FFF2-40B4-BE49-F238E27FC236}">
                <a16:creationId xmlns:a16="http://schemas.microsoft.com/office/drawing/2014/main" id="{14DFE8A1-9238-BD28-C338-6B13E270476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261458" y="4773429"/>
            <a:ext cx="3658057" cy="215900"/>
          </a:xfrm>
          <a:prstGeom prst="rect">
            <a:avLst/>
          </a:prstGeom>
        </p:spPr>
      </p:pic>
      <p:pic>
        <p:nvPicPr>
          <p:cNvPr id="124" name="Image 50" descr=" ">
            <a:extLst>
              <a:ext uri="{FF2B5EF4-FFF2-40B4-BE49-F238E27FC236}">
                <a16:creationId xmlns:a16="http://schemas.microsoft.com/office/drawing/2014/main" id="{C871BC65-DE68-87EF-0712-BD89CBC7896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5751329"/>
            <a:ext cx="3658057" cy="203200"/>
          </a:xfrm>
          <a:prstGeom prst="rect">
            <a:avLst/>
          </a:prstGeom>
        </p:spPr>
      </p:pic>
      <p:pic>
        <p:nvPicPr>
          <p:cNvPr id="125" name="Image 51" descr=" ">
            <a:extLst>
              <a:ext uri="{FF2B5EF4-FFF2-40B4-BE49-F238E27FC236}">
                <a16:creationId xmlns:a16="http://schemas.microsoft.com/office/drawing/2014/main" id="{FF8DFEFF-09BE-46FC-6CC4-DB6FC6B97B4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261458" y="6716529"/>
            <a:ext cx="4902813" cy="203200"/>
          </a:xfrm>
          <a:prstGeom prst="rect">
            <a:avLst/>
          </a:prstGeom>
        </p:spPr>
      </p:pic>
      <p:pic>
        <p:nvPicPr>
          <p:cNvPr id="126" name="Image 52" descr=" ">
            <a:extLst>
              <a:ext uri="{FF2B5EF4-FFF2-40B4-BE49-F238E27FC236}">
                <a16:creationId xmlns:a16="http://schemas.microsoft.com/office/drawing/2014/main" id="{9B9BF7C9-930E-3760-361A-7B4C5259F07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261458" y="7694429"/>
            <a:ext cx="4902813" cy="190500"/>
          </a:xfrm>
          <a:prstGeom prst="rect">
            <a:avLst/>
          </a:prstGeom>
        </p:spPr>
      </p:pic>
      <p:pic>
        <p:nvPicPr>
          <p:cNvPr id="127" name="Image 53" descr=" ">
            <a:extLst>
              <a:ext uri="{FF2B5EF4-FFF2-40B4-BE49-F238E27FC236}">
                <a16:creationId xmlns:a16="http://schemas.microsoft.com/office/drawing/2014/main" id="{9335F6C3-B439-6ACA-E4F3-0F2FD362364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261458" y="8659629"/>
            <a:ext cx="3658057" cy="203200"/>
          </a:xfrm>
          <a:prstGeom prst="rect">
            <a:avLst/>
          </a:prstGeom>
        </p:spPr>
      </p:pic>
      <p:sp>
        <p:nvSpPr>
          <p:cNvPr id="128" name="Shape 48">
            <a:extLst>
              <a:ext uri="{FF2B5EF4-FFF2-40B4-BE49-F238E27FC236}">
                <a16:creationId xmlns:a16="http://schemas.microsoft.com/office/drawing/2014/main" id="{44EF09F7-D69F-FB92-699D-09652C5AA76E}"/>
              </a:ext>
            </a:extLst>
          </p:cNvPr>
          <p:cNvSpPr/>
          <p:nvPr/>
        </p:nvSpPr>
        <p:spPr>
          <a:xfrm>
            <a:off x="6477810" y="9345429"/>
            <a:ext cx="10732841" cy="990600"/>
          </a:xfrm>
          <a:prstGeom prst="rect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9" name="Shape 49">
            <a:extLst>
              <a:ext uri="{FF2B5EF4-FFF2-40B4-BE49-F238E27FC236}">
                <a16:creationId xmlns:a16="http://schemas.microsoft.com/office/drawing/2014/main" id="{E9DFF2E3-D20F-0F05-984A-EDA4F8E67ADB}"/>
              </a:ext>
            </a:extLst>
          </p:cNvPr>
          <p:cNvSpPr/>
          <p:nvPr/>
        </p:nvSpPr>
        <p:spPr>
          <a:xfrm>
            <a:off x="17248757" y="9345429"/>
            <a:ext cx="6160270" cy="990600"/>
          </a:xfrm>
          <a:prstGeom prst="rect">
            <a:avLst/>
          </a:prstGeom>
          <a:solidFill>
            <a:srgbClr val="4E5968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30" name="Text 50">
            <a:extLst>
              <a:ext uri="{FF2B5EF4-FFF2-40B4-BE49-F238E27FC236}">
                <a16:creationId xmlns:a16="http://schemas.microsoft.com/office/drawing/2014/main" id="{79625F56-68F0-B388-F53C-EB452AA82ED9}"/>
              </a:ext>
            </a:extLst>
          </p:cNvPr>
          <p:cNvSpPr/>
          <p:nvPr/>
        </p:nvSpPr>
        <p:spPr>
          <a:xfrm>
            <a:off x="7074785" y="9653823"/>
            <a:ext cx="1715561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총점 26점 이상</a:t>
            </a:r>
            <a:endParaRPr lang="en-US" sz="2120" dirty="0"/>
          </a:p>
        </p:txBody>
      </p:sp>
      <p:sp>
        <p:nvSpPr>
          <p:cNvPr id="131" name="Text 51">
            <a:extLst>
              <a:ext uri="{FF2B5EF4-FFF2-40B4-BE49-F238E27FC236}">
                <a16:creationId xmlns:a16="http://schemas.microsoft.com/office/drawing/2014/main" id="{2C6D8EFC-486D-C42B-D823-5C8A962EFF45}"/>
              </a:ext>
            </a:extLst>
          </p:cNvPr>
          <p:cNvSpPr/>
          <p:nvPr/>
        </p:nvSpPr>
        <p:spPr>
          <a:xfrm>
            <a:off x="9272160" y="9653823"/>
            <a:ext cx="4459104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단, 성과분야 3개 중 2개 이상은 우수 이상</a:t>
            </a:r>
            <a:endParaRPr lang="en-US" sz="2120" dirty="0"/>
          </a:p>
        </p:txBody>
      </p:sp>
      <p:sp>
        <p:nvSpPr>
          <p:cNvPr id="132" name="Text 52">
            <a:extLst>
              <a:ext uri="{FF2B5EF4-FFF2-40B4-BE49-F238E27FC236}">
                <a16:creationId xmlns:a16="http://schemas.microsoft.com/office/drawing/2014/main" id="{30B1515E-5FDC-21D7-CEB3-8F4EC42760C5}"/>
              </a:ext>
            </a:extLst>
          </p:cNvPr>
          <p:cNvSpPr/>
          <p:nvPr/>
        </p:nvSpPr>
        <p:spPr>
          <a:xfrm>
            <a:off x="17845731" y="9653823"/>
            <a:ext cx="559717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총점</a:t>
            </a:r>
            <a:endParaRPr lang="en-US" sz="2120" dirty="0"/>
          </a:p>
        </p:txBody>
      </p:sp>
      <p:sp>
        <p:nvSpPr>
          <p:cNvPr id="133" name="Text 53">
            <a:extLst>
              <a:ext uri="{FF2B5EF4-FFF2-40B4-BE49-F238E27FC236}">
                <a16:creationId xmlns:a16="http://schemas.microsoft.com/office/drawing/2014/main" id="{114A0BC9-F082-22DA-9AB0-9ACFDC391791}"/>
              </a:ext>
            </a:extLst>
          </p:cNvPr>
          <p:cNvSpPr/>
          <p:nvPr/>
        </p:nvSpPr>
        <p:spPr>
          <a:xfrm>
            <a:off x="21769675" y="9539523"/>
            <a:ext cx="737539" cy="699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62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26</a:t>
            </a:r>
            <a:endParaRPr lang="en-US" sz="3620" dirty="0"/>
          </a:p>
        </p:txBody>
      </p:sp>
      <p:sp>
        <p:nvSpPr>
          <p:cNvPr id="134" name="Text 54">
            <a:extLst>
              <a:ext uri="{FF2B5EF4-FFF2-40B4-BE49-F238E27FC236}">
                <a16:creationId xmlns:a16="http://schemas.microsoft.com/office/drawing/2014/main" id="{7BE19E09-7AAB-628B-B3BA-9B3AF6F40949}"/>
              </a:ext>
            </a:extLst>
          </p:cNvPr>
          <p:cNvSpPr/>
          <p:nvPr/>
        </p:nvSpPr>
        <p:spPr>
          <a:xfrm>
            <a:off x="22596125" y="9688329"/>
            <a:ext cx="331088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FFFFFF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점</a:t>
            </a:r>
            <a:endParaRPr lang="en-US" sz="2120" dirty="0"/>
          </a:p>
        </p:txBody>
      </p:sp>
      <p:sp>
        <p:nvSpPr>
          <p:cNvPr id="135" name="Shape 55">
            <a:extLst>
              <a:ext uri="{FF2B5EF4-FFF2-40B4-BE49-F238E27FC236}">
                <a16:creationId xmlns:a16="http://schemas.microsoft.com/office/drawing/2014/main" id="{4C02A587-8806-2F78-4E70-D3557CC1CF0F}"/>
              </a:ext>
            </a:extLst>
          </p:cNvPr>
          <p:cNvSpPr/>
          <p:nvPr/>
        </p:nvSpPr>
        <p:spPr>
          <a:xfrm>
            <a:off x="20983023" y="6322829"/>
            <a:ext cx="2426003" cy="2908300"/>
          </a:xfrm>
          <a:prstGeom prst="rect">
            <a:avLst/>
          </a:prstGeom>
          <a:noFill/>
          <a:ln w="38100">
            <a:solidFill>
              <a:srgbClr val="FF4085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36" name="Shape 56">
            <a:extLst>
              <a:ext uri="{FF2B5EF4-FFF2-40B4-BE49-F238E27FC236}">
                <a16:creationId xmlns:a16="http://schemas.microsoft.com/office/drawing/2014/main" id="{351B11B8-8E04-5F7E-295D-D13E03EE90D1}"/>
              </a:ext>
            </a:extLst>
          </p:cNvPr>
          <p:cNvSpPr/>
          <p:nvPr/>
        </p:nvSpPr>
        <p:spPr>
          <a:xfrm>
            <a:off x="6503214" y="10450329"/>
            <a:ext cx="16905813" cy="2819400"/>
          </a:xfrm>
          <a:prstGeom prst="rect">
            <a:avLst/>
          </a:prstGeom>
          <a:solidFill>
            <a:srgbClr val="F0FAF6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37" name="Text 57">
            <a:extLst>
              <a:ext uri="{FF2B5EF4-FFF2-40B4-BE49-F238E27FC236}">
                <a16:creationId xmlns:a16="http://schemas.microsoft.com/office/drawing/2014/main" id="{899B581D-D0A9-7FA1-4C64-DFBF38DA0D8B}"/>
              </a:ext>
            </a:extLst>
          </p:cNvPr>
          <p:cNvSpPr/>
          <p:nvPr/>
        </p:nvSpPr>
        <p:spPr>
          <a:xfrm>
            <a:off x="7074785" y="10907529"/>
            <a:ext cx="1135522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추천 의견</a:t>
            </a:r>
            <a:endParaRPr lang="en-US" sz="2220" dirty="0"/>
          </a:p>
        </p:txBody>
      </p:sp>
      <p:sp>
        <p:nvSpPr>
          <p:cNvPr id="138" name="Text 58">
            <a:extLst>
              <a:ext uri="{FF2B5EF4-FFF2-40B4-BE49-F238E27FC236}">
                <a16:creationId xmlns:a16="http://schemas.microsoft.com/office/drawing/2014/main" id="{C614AFD5-89F0-EFE5-1875-FDAC35993999}"/>
              </a:ext>
            </a:extLst>
          </p:cNvPr>
          <p:cNvSpPr/>
          <p:nvPr/>
        </p:nvSpPr>
        <p:spPr>
          <a:xfrm>
            <a:off x="9272160" y="10818629"/>
            <a:ext cx="14691503" cy="2116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모든 구성원들과 잘 지내는 등 친화력이 매우 우수하며, 타의 모범이 되도록 열심히 하는 모습을 보임. </a:t>
            </a:r>
            <a:b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60" dirty="0" err="1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고객지원</a:t>
            </a: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책임자로서 사업지원을 위한 다양한 활동을 하여 사업성과달성에 기여하였음.</a:t>
            </a:r>
            <a:endParaRPr lang="en-US" sz="2000" dirty="0"/>
          </a:p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사업담당자의 의견을 수렴하여 적극적으로 도움을 주고 있으며, 협업구성원과의 소통 능력도 우수함. </a:t>
            </a:r>
            <a:endParaRPr lang="en-US" sz="2000" dirty="0"/>
          </a:p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단순히 협력을 넘어서 열정, 성과측면에서도 우수하며, 타 구성원에게 선양효과를 보여주므로 우수협력자로 추천이 적절하다 판단.</a:t>
            </a:r>
            <a:endParaRPr lang="en-US" sz="2000" dirty="0"/>
          </a:p>
        </p:txBody>
      </p: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A1A69B9F-2B9C-B669-2EEF-19874F6B7C87}"/>
              </a:ext>
            </a:extLst>
          </p:cNvPr>
          <p:cNvGrpSpPr/>
          <p:nvPr/>
        </p:nvGrpSpPr>
        <p:grpSpPr>
          <a:xfrm>
            <a:off x="787626" y="4064000"/>
            <a:ext cx="1422576" cy="622300"/>
            <a:chOff x="1092337" y="6616700"/>
            <a:chExt cx="1422576" cy="622300"/>
          </a:xfrm>
        </p:grpSpPr>
        <p:sp>
          <p:nvSpPr>
            <p:cNvPr id="140" name="Shape 22">
              <a:extLst>
                <a:ext uri="{FF2B5EF4-FFF2-40B4-BE49-F238E27FC236}">
                  <a16:creationId xmlns:a16="http://schemas.microsoft.com/office/drawing/2014/main" id="{6DF3234C-AD23-9336-2DB1-395784CED4E8}"/>
                </a:ext>
              </a:extLst>
            </p:cNvPr>
            <p:cNvSpPr/>
            <p:nvPr/>
          </p:nvSpPr>
          <p:spPr>
            <a:xfrm>
              <a:off x="1092337" y="6616700"/>
              <a:ext cx="1384473" cy="622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41" name="Text 23">
              <a:extLst>
                <a:ext uri="{FF2B5EF4-FFF2-40B4-BE49-F238E27FC236}">
                  <a16:creationId xmlns:a16="http://schemas.microsoft.com/office/drawing/2014/main" id="{9571E97A-3F68-E2E6-3562-094FEB2C8FB9}"/>
                </a:ext>
              </a:extLst>
            </p:cNvPr>
            <p:cNvSpPr/>
            <p:nvPr/>
          </p:nvSpPr>
          <p:spPr>
            <a:xfrm>
              <a:off x="1282859" y="6691630"/>
              <a:ext cx="1232054" cy="469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200" b="1" dirty="0">
                  <a:solidFill>
                    <a:srgbClr val="4E5968">
                      <a:alpha val="100000"/>
                    </a:srgbClr>
                  </a:solidFill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셀장 추천</a:t>
              </a:r>
              <a:endParaRPr lang="en-US" sz="2200" b="1" dirty="0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79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/>
        </p:nvSpPr>
        <p:spPr>
          <a:xfrm>
            <a:off x="0" y="0"/>
            <a:ext cx="5512489" cy="13716000"/>
          </a:xfrm>
          <a:prstGeom prst="rect">
            <a:avLst/>
          </a:prstGeom>
          <a:solidFill>
            <a:srgbClr val="FFF9E7">
              <a:alpha val="9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772679" y="567267"/>
            <a:ext cx="4092156" cy="2882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ko-Kore-KR" sz="6000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 </a:t>
            </a:r>
            <a:r>
              <a:rPr lang="en-US" altLang="ko-Kore-KR" sz="6000" dirty="0" err="1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PassionatePerson</a:t>
            </a:r>
            <a:endParaRPr lang="en-US" altLang="ko-Kore-KR" sz="6000" dirty="0"/>
          </a:p>
        </p:txBody>
      </p:sp>
      <p:sp>
        <p:nvSpPr>
          <p:cNvPr id="9" name="Text 6"/>
          <p:cNvSpPr/>
          <p:nvPr/>
        </p:nvSpPr>
        <p:spPr>
          <a:xfrm>
            <a:off x="787626" y="3662179"/>
            <a:ext cx="270543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열정으로</a:t>
            </a:r>
            <a:b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  <a:endParaRPr lang="en-US" altLang="ko-Kore-KR" sz="2400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540C65D-DAE8-B2A0-4279-6B0E1D5073A3}"/>
              </a:ext>
            </a:extLst>
          </p:cNvPr>
          <p:cNvGrpSpPr/>
          <p:nvPr/>
        </p:nvGrpSpPr>
        <p:grpSpPr>
          <a:xfrm>
            <a:off x="772128" y="4728979"/>
            <a:ext cx="1422576" cy="622300"/>
            <a:chOff x="1092337" y="6616700"/>
            <a:chExt cx="1422576" cy="622300"/>
          </a:xfrm>
        </p:grpSpPr>
        <p:sp>
          <p:nvSpPr>
            <p:cNvPr id="31" name="Shape 22"/>
            <p:cNvSpPr/>
            <p:nvPr/>
          </p:nvSpPr>
          <p:spPr>
            <a:xfrm>
              <a:off x="1092337" y="6616700"/>
              <a:ext cx="1384473" cy="622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2" name="Text 23"/>
            <p:cNvSpPr/>
            <p:nvPr/>
          </p:nvSpPr>
          <p:spPr>
            <a:xfrm>
              <a:off x="1282859" y="6691630"/>
              <a:ext cx="1232054" cy="469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200" b="1" dirty="0">
                  <a:solidFill>
                    <a:srgbClr val="4E5968">
                      <a:alpha val="100000"/>
                    </a:srgbClr>
                  </a:solidFill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셀장 추천</a:t>
              </a:r>
              <a:endParaRPr lang="en-US" sz="2200" b="1" dirty="0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C472D88-78FD-96CC-8835-554D26147ECD}"/>
              </a:ext>
            </a:extLst>
          </p:cNvPr>
          <p:cNvGrpSpPr/>
          <p:nvPr/>
        </p:nvGrpSpPr>
        <p:grpSpPr>
          <a:xfrm>
            <a:off x="772679" y="12016188"/>
            <a:ext cx="2513505" cy="1253541"/>
            <a:chOff x="772679" y="11782320"/>
            <a:chExt cx="2513505" cy="1253541"/>
          </a:xfrm>
        </p:grpSpPr>
        <p:sp>
          <p:nvSpPr>
            <p:cNvPr id="43" name="Text 55">
              <a:extLst>
                <a:ext uri="{FF2B5EF4-FFF2-40B4-BE49-F238E27FC236}">
                  <a16:creationId xmlns:a16="http://schemas.microsoft.com/office/drawing/2014/main" id="{8E9DFC21-1D03-CBF7-E3E8-15A44B07F448}"/>
                </a:ext>
              </a:extLst>
            </p:cNvPr>
            <p:cNvSpPr/>
            <p:nvPr/>
          </p:nvSpPr>
          <p:spPr>
            <a:xfrm>
              <a:off x="772679" y="12197661"/>
              <a:ext cx="2513505" cy="838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AWARDS</a:t>
              </a:r>
            </a:p>
          </p:txBody>
        </p:sp>
        <p:pic>
          <p:nvPicPr>
            <p:cNvPr id="44" name="그림 43" descr="다채로움, 어둠, 원이(가) 표시된 사진&#10;&#10;자동 생성된 설명">
              <a:extLst>
                <a:ext uri="{FF2B5EF4-FFF2-40B4-BE49-F238E27FC236}">
                  <a16:creationId xmlns:a16="http://schemas.microsoft.com/office/drawing/2014/main" id="{8272E140-814F-13DB-36ED-06738FEC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92" y="11782320"/>
              <a:ext cx="680139" cy="447896"/>
            </a:xfrm>
            <a:prstGeom prst="rect">
              <a:avLst/>
            </a:prstGeom>
          </p:spPr>
        </p:pic>
      </p:grpSp>
      <p:sp>
        <p:nvSpPr>
          <p:cNvPr id="2" name="Shape 0">
            <a:extLst>
              <a:ext uri="{FF2B5EF4-FFF2-40B4-BE49-F238E27FC236}">
                <a16:creationId xmlns:a16="http://schemas.microsoft.com/office/drawing/2014/main" id="{31F80C77-54F9-ECAF-997D-EB88A7183DB0}"/>
              </a:ext>
            </a:extLst>
          </p:cNvPr>
          <p:cNvSpPr/>
          <p:nvPr/>
        </p:nvSpPr>
        <p:spPr>
          <a:xfrm>
            <a:off x="12892111" y="12039600"/>
            <a:ext cx="10707438" cy="762000"/>
          </a:xfrm>
          <a:prstGeom prst="roundRect">
            <a:avLst>
              <a:gd name="adj" fmla="val 7200"/>
            </a:avLst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F7F7BF7-BFE2-CB34-0794-01FC0D7FE6A6}"/>
              </a:ext>
            </a:extLst>
          </p:cNvPr>
          <p:cNvSpPr/>
          <p:nvPr/>
        </p:nvSpPr>
        <p:spPr>
          <a:xfrm>
            <a:off x="12892111" y="10998200"/>
            <a:ext cx="10707438" cy="762000"/>
          </a:xfrm>
          <a:prstGeom prst="roundRect">
            <a:avLst>
              <a:gd name="adj" fmla="val 7200"/>
            </a:avLst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93BA825-7DC2-ADDE-D543-74E49D008BB7}"/>
              </a:ext>
            </a:extLst>
          </p:cNvPr>
          <p:cNvSpPr/>
          <p:nvPr/>
        </p:nvSpPr>
        <p:spPr>
          <a:xfrm>
            <a:off x="11075784" y="2565400"/>
            <a:ext cx="12523765" cy="3263900"/>
          </a:xfrm>
          <a:prstGeom prst="roundRect">
            <a:avLst>
              <a:gd name="adj" fmla="val 6163"/>
            </a:avLst>
          </a:prstGeom>
          <a:solidFill>
            <a:srgbClr val="F9FAFB">
              <a:alpha val="100000"/>
            </a:srgbClr>
          </a:solidFill>
          <a:ln w="12700">
            <a:solidFill>
              <a:srgbClr val="E5E8EB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4B8544E-4E3A-47E5-D36F-0A08DAF5B8EF}"/>
              </a:ext>
            </a:extLst>
          </p:cNvPr>
          <p:cNvSpPr/>
          <p:nvPr/>
        </p:nvSpPr>
        <p:spPr>
          <a:xfrm>
            <a:off x="11075784" y="6096000"/>
            <a:ext cx="12523765" cy="3771900"/>
          </a:xfrm>
          <a:prstGeom prst="roundRect">
            <a:avLst>
              <a:gd name="adj" fmla="val 5333"/>
            </a:avLst>
          </a:prstGeom>
          <a:solidFill>
            <a:srgbClr val="F9FAFB">
              <a:alpha val="100000"/>
            </a:srgbClr>
          </a:solidFill>
          <a:ln w="12700">
            <a:solidFill>
              <a:srgbClr val="E5E8EB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D9550AB2-D7FE-865D-A63F-C2B1DA2488BD}"/>
              </a:ext>
            </a:extLst>
          </p:cNvPr>
          <p:cNvSpPr/>
          <p:nvPr/>
        </p:nvSpPr>
        <p:spPr>
          <a:xfrm>
            <a:off x="11164695" y="11417300"/>
            <a:ext cx="890685" cy="6365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개인성과 기여도</a:t>
            </a:r>
            <a:endParaRPr lang="en-US" sz="1837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3D4062C-8EBB-A2FA-D71B-09CB76FE6F1F}"/>
              </a:ext>
            </a:extLst>
          </p:cNvPr>
          <p:cNvSpPr/>
          <p:nvPr/>
        </p:nvSpPr>
        <p:spPr>
          <a:xfrm>
            <a:off x="21110038" y="11252200"/>
            <a:ext cx="2071932" cy="357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최소 2회 이상 Above</a:t>
            </a:r>
            <a:endParaRPr lang="en-US" sz="1837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E387086-EC0D-E1C5-BA79-785CEF0EA189}"/>
              </a:ext>
            </a:extLst>
          </p:cNvPr>
          <p:cNvSpPr/>
          <p:nvPr/>
        </p:nvSpPr>
        <p:spPr>
          <a:xfrm>
            <a:off x="21110038" y="12268200"/>
            <a:ext cx="2033828" cy="357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최소 1회 이상 Above</a:t>
            </a:r>
            <a:endParaRPr lang="en-US" sz="1837" dirty="0"/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7562F397-F4D7-5F11-292D-F4FB9456A2AF}"/>
              </a:ext>
            </a:extLst>
          </p:cNvPr>
          <p:cNvSpPr/>
          <p:nvPr/>
        </p:nvSpPr>
        <p:spPr>
          <a:xfrm>
            <a:off x="11507638" y="29972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</p:txBody>
      </p:sp>
      <p:sp>
        <p:nvSpPr>
          <p:cNvPr id="24" name="Text 15">
            <a:extLst>
              <a:ext uri="{FF2B5EF4-FFF2-40B4-BE49-F238E27FC236}">
                <a16:creationId xmlns:a16="http://schemas.microsoft.com/office/drawing/2014/main" id="{580EA560-BA1E-AA40-5677-6D5784586276}"/>
              </a:ext>
            </a:extLst>
          </p:cNvPr>
          <p:cNvSpPr/>
          <p:nvPr/>
        </p:nvSpPr>
        <p:spPr>
          <a:xfrm>
            <a:off x="12561870" y="3022600"/>
            <a:ext cx="10867472" cy="2319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차세대 업무 Tool을 통해 업무 효율성을 000% 개선하고, 그룹내 핵심 제품인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에 반영. 기존 고객의 제품 업데이트 과정을 혁신적으로 개선함으로 고객의 피드백을 대응 시간을 수배이상 단축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분야의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리더 역할을 수행하면서 제품의 사업적 성과에 기여하였으며, 전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제품의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파이프라인을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구축하고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안정적인 개발 환경을 구축.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핵심 사업 개발 및 서비스 품질 향상에 핵심 역할로 지원하면서 향후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제품의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개발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활성화를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기대할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수 있도록 기여.</a:t>
            </a:r>
            <a:endParaRPr lang="en-US" sz="2000" dirty="0"/>
          </a:p>
        </p:txBody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F0C8C61B-4731-5A0B-58F5-424973A1CC20}"/>
              </a:ext>
            </a:extLst>
          </p:cNvPr>
          <p:cNvSpPr/>
          <p:nvPr/>
        </p:nvSpPr>
        <p:spPr>
          <a:xfrm>
            <a:off x="11507638" y="65024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태도</a:t>
            </a:r>
            <a:endParaRPr lang="en-US" sz="2220" dirty="0"/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8A26035D-EF12-23C4-C91D-2DDF86696114}"/>
              </a:ext>
            </a:extLst>
          </p:cNvPr>
          <p:cNvSpPr/>
          <p:nvPr/>
        </p:nvSpPr>
        <p:spPr>
          <a:xfrm>
            <a:off x="11164695" y="10998200"/>
            <a:ext cx="83068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행복도</a:t>
            </a:r>
            <a:endParaRPr lang="en-US" sz="2220" dirty="0"/>
          </a:p>
        </p:txBody>
      </p:sp>
      <p:sp>
        <p:nvSpPr>
          <p:cNvPr id="27" name="Text 18">
            <a:extLst>
              <a:ext uri="{FF2B5EF4-FFF2-40B4-BE49-F238E27FC236}">
                <a16:creationId xmlns:a16="http://schemas.microsoft.com/office/drawing/2014/main" id="{E9F50390-BBDB-99BA-3704-5E5E9120933B}"/>
              </a:ext>
            </a:extLst>
          </p:cNvPr>
          <p:cNvSpPr/>
          <p:nvPr/>
        </p:nvSpPr>
        <p:spPr>
          <a:xfrm>
            <a:off x="13171546" y="112141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3182F6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</p:txBody>
      </p:sp>
      <p:sp>
        <p:nvSpPr>
          <p:cNvPr id="28" name="Text 19">
            <a:extLst>
              <a:ext uri="{FF2B5EF4-FFF2-40B4-BE49-F238E27FC236}">
                <a16:creationId xmlns:a16="http://schemas.microsoft.com/office/drawing/2014/main" id="{9BDAD919-C126-2CE6-773A-171B787B5CC9}"/>
              </a:ext>
            </a:extLst>
          </p:cNvPr>
          <p:cNvSpPr/>
          <p:nvPr/>
        </p:nvSpPr>
        <p:spPr>
          <a:xfrm>
            <a:off x="13171546" y="122555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열정</a:t>
            </a:r>
            <a:endParaRPr lang="en-US" sz="2220" dirty="0"/>
          </a:p>
        </p:txBody>
      </p:sp>
      <p:sp>
        <p:nvSpPr>
          <p:cNvPr id="29" name="Text 20">
            <a:extLst>
              <a:ext uri="{FF2B5EF4-FFF2-40B4-BE49-F238E27FC236}">
                <a16:creationId xmlns:a16="http://schemas.microsoft.com/office/drawing/2014/main" id="{E9F12F68-C864-81E3-FB62-156A63B4D357}"/>
              </a:ext>
            </a:extLst>
          </p:cNvPr>
          <p:cNvSpPr/>
          <p:nvPr/>
        </p:nvSpPr>
        <p:spPr>
          <a:xfrm>
            <a:off x="12561869" y="6527800"/>
            <a:ext cx="10867473" cy="3031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[긍정] 책임과 역할에 대한 높은 자존감과 책임의식으로 지속적으로 도전 성과 달성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[열정] 성과에 대한 지속적인 열정으로 고객DB데이터를 계속 분석 및 추가 DB확보를 위한 연락을 지속함.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[전략] 크고 작은 모든 과업에서 치열한 고민을 하며, 깊이 있는 문제 인식과 장기 방향성을 가진 대안을 제시함.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[성실] 좋은 문화의 조직으로 높은 신뢰를 가지며, 조직의 성장과 발전에 높은 기대를 가지고 헌신함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[리더십&amp;팔로우십] 동료를 배려하고 존중함, 도전 과업에서 긍정적 추진력을 만들며, 상호간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시너지를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통한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창출 역량이 높음</a:t>
            </a:r>
            <a:endParaRPr lang="en-US" sz="2000" dirty="0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8C7DE100-3C18-EB24-692F-2FAC7F7E7DBF}"/>
              </a:ext>
            </a:extLst>
          </p:cNvPr>
          <p:cNvSpPr/>
          <p:nvPr/>
        </p:nvSpPr>
        <p:spPr>
          <a:xfrm>
            <a:off x="15078478" y="10655300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432CDB84-EBA1-744C-E7CF-1047E3B32382}"/>
              </a:ext>
            </a:extLst>
          </p:cNvPr>
          <p:cNvSpPr/>
          <p:nvPr/>
        </p:nvSpPr>
        <p:spPr>
          <a:xfrm>
            <a:off x="16831297" y="10655300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C499389E-705C-F297-5A0D-7AD9E5D530ED}"/>
              </a:ext>
            </a:extLst>
          </p:cNvPr>
          <p:cNvSpPr/>
          <p:nvPr/>
        </p:nvSpPr>
        <p:spPr>
          <a:xfrm>
            <a:off x="18584116" y="10655300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5" name="Text 26">
            <a:extLst>
              <a:ext uri="{FF2B5EF4-FFF2-40B4-BE49-F238E27FC236}">
                <a16:creationId xmlns:a16="http://schemas.microsoft.com/office/drawing/2014/main" id="{8C1782A4-A94C-DD02-1733-FE3154104639}"/>
              </a:ext>
            </a:extLst>
          </p:cNvPr>
          <p:cNvSpPr/>
          <p:nvPr/>
        </p:nvSpPr>
        <p:spPr>
          <a:xfrm>
            <a:off x="21073627" y="10655300"/>
            <a:ext cx="885724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추천 기준</a:t>
            </a:r>
            <a:endParaRPr lang="en-US" sz="1720" dirty="0"/>
          </a:p>
        </p:txBody>
      </p:sp>
      <p:sp>
        <p:nvSpPr>
          <p:cNvPr id="36" name="Text 27">
            <a:extLst>
              <a:ext uri="{FF2B5EF4-FFF2-40B4-BE49-F238E27FC236}">
                <a16:creationId xmlns:a16="http://schemas.microsoft.com/office/drawing/2014/main" id="{C439E5E1-1342-40FE-0F76-7E9FAAE16D3B}"/>
              </a:ext>
            </a:extLst>
          </p:cNvPr>
          <p:cNvSpPr/>
          <p:nvPr/>
        </p:nvSpPr>
        <p:spPr>
          <a:xfrm>
            <a:off x="15156804" y="111287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7" name="Text 28">
            <a:extLst>
              <a:ext uri="{FF2B5EF4-FFF2-40B4-BE49-F238E27FC236}">
                <a16:creationId xmlns:a16="http://schemas.microsoft.com/office/drawing/2014/main" id="{E439DD23-E6F4-6A07-37DF-10C03CE763FC}"/>
              </a:ext>
            </a:extLst>
          </p:cNvPr>
          <p:cNvSpPr/>
          <p:nvPr/>
        </p:nvSpPr>
        <p:spPr>
          <a:xfrm>
            <a:off x="16909623" y="111287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8" name="Text 29">
            <a:extLst>
              <a:ext uri="{FF2B5EF4-FFF2-40B4-BE49-F238E27FC236}">
                <a16:creationId xmlns:a16="http://schemas.microsoft.com/office/drawing/2014/main" id="{07EE1C2E-E097-7763-7D59-8A0701543C88}"/>
              </a:ext>
            </a:extLst>
          </p:cNvPr>
          <p:cNvSpPr/>
          <p:nvPr/>
        </p:nvSpPr>
        <p:spPr>
          <a:xfrm>
            <a:off x="18662443" y="111287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9" name="Text 30">
            <a:extLst>
              <a:ext uri="{FF2B5EF4-FFF2-40B4-BE49-F238E27FC236}">
                <a16:creationId xmlns:a16="http://schemas.microsoft.com/office/drawing/2014/main" id="{2228E2BF-1783-FDEB-9CDE-9C90CACADDF3}"/>
              </a:ext>
            </a:extLst>
          </p:cNvPr>
          <p:cNvSpPr/>
          <p:nvPr/>
        </p:nvSpPr>
        <p:spPr>
          <a:xfrm>
            <a:off x="15156804" y="121701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0" name="Text 31">
            <a:extLst>
              <a:ext uri="{FF2B5EF4-FFF2-40B4-BE49-F238E27FC236}">
                <a16:creationId xmlns:a16="http://schemas.microsoft.com/office/drawing/2014/main" id="{4DA7D6B8-2AF1-823E-0E36-7EBC82B4B812}"/>
              </a:ext>
            </a:extLst>
          </p:cNvPr>
          <p:cNvSpPr/>
          <p:nvPr/>
        </p:nvSpPr>
        <p:spPr>
          <a:xfrm>
            <a:off x="16909623" y="121701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1" name="Text 32">
            <a:extLst>
              <a:ext uri="{FF2B5EF4-FFF2-40B4-BE49-F238E27FC236}">
                <a16:creationId xmlns:a16="http://schemas.microsoft.com/office/drawing/2014/main" id="{C9F11748-96BF-3413-24AB-9CB79D1C7739}"/>
              </a:ext>
            </a:extLst>
          </p:cNvPr>
          <p:cNvSpPr/>
          <p:nvPr/>
        </p:nvSpPr>
        <p:spPr>
          <a:xfrm>
            <a:off x="18662443" y="121701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ECCC2F5C-3036-DACF-97E7-FDC8F981BD51}"/>
              </a:ext>
            </a:extLst>
          </p:cNvPr>
          <p:cNvSpPr/>
          <p:nvPr/>
        </p:nvSpPr>
        <p:spPr>
          <a:xfrm>
            <a:off x="6916014" y="5900843"/>
            <a:ext cx="2756244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ko-KR" altLang="en-US" sz="4220" dirty="0">
                <a:solidFill>
                  <a:schemeClr val="bg1">
                    <a:lumMod val="8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구성원 사진</a:t>
            </a:r>
            <a:endParaRPr lang="en-US" sz="422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9" name="Text 12">
            <a:extLst>
              <a:ext uri="{FF2B5EF4-FFF2-40B4-BE49-F238E27FC236}">
                <a16:creationId xmlns:a16="http://schemas.microsoft.com/office/drawing/2014/main" id="{39FF920D-7C32-5886-8B15-CB294882688A}"/>
              </a:ext>
            </a:extLst>
          </p:cNvPr>
          <p:cNvSpPr/>
          <p:nvPr/>
        </p:nvSpPr>
        <p:spPr>
          <a:xfrm>
            <a:off x="11179642" y="1382283"/>
            <a:ext cx="1575844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홍길동</a:t>
            </a:r>
            <a:endParaRPr lang="en-US" sz="4220" dirty="0"/>
          </a:p>
        </p:txBody>
      </p:sp>
      <p:sp>
        <p:nvSpPr>
          <p:cNvPr id="140" name="Text 13">
            <a:extLst>
              <a:ext uri="{FF2B5EF4-FFF2-40B4-BE49-F238E27FC236}">
                <a16:creationId xmlns:a16="http://schemas.microsoft.com/office/drawing/2014/main" id="{858FB48B-7A3F-31A0-4C00-2C08D7D55C90}"/>
              </a:ext>
            </a:extLst>
          </p:cNvPr>
          <p:cNvSpPr/>
          <p:nvPr/>
        </p:nvSpPr>
        <p:spPr>
          <a:xfrm>
            <a:off x="12729236" y="1585483"/>
            <a:ext cx="436935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20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2820" dirty="0"/>
          </a:p>
        </p:txBody>
      </p:sp>
      <p:sp>
        <p:nvSpPr>
          <p:cNvPr id="141" name="Text 14">
            <a:extLst>
              <a:ext uri="{FF2B5EF4-FFF2-40B4-BE49-F238E27FC236}">
                <a16:creationId xmlns:a16="http://schemas.microsoft.com/office/drawing/2014/main" id="{BC0BD5E5-90C1-72A9-3116-1C2DF8106BBB}"/>
              </a:ext>
            </a:extLst>
          </p:cNvPr>
          <p:cNvSpPr/>
          <p:nvPr/>
        </p:nvSpPr>
        <p:spPr>
          <a:xfrm>
            <a:off x="11179642" y="848883"/>
            <a:ext cx="2371810" cy="56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20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온라인마케팅셀</a:t>
            </a:r>
            <a:endParaRPr lang="en-US" sz="2920" dirty="0"/>
          </a:p>
        </p:txBody>
      </p:sp>
    </p:spTree>
    <p:extLst>
      <p:ext uri="{BB962C8B-B14F-4D97-AF65-F5344CB8AC3E}">
        <p14:creationId xmlns:p14="http://schemas.microsoft.com/office/powerpoint/2010/main" val="86801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4">
            <a:extLst>
              <a:ext uri="{FF2B5EF4-FFF2-40B4-BE49-F238E27FC236}">
                <a16:creationId xmlns:a16="http://schemas.microsoft.com/office/drawing/2014/main" id="{E00E1938-0D65-8776-A21C-583D8F14A727}"/>
              </a:ext>
            </a:extLst>
          </p:cNvPr>
          <p:cNvSpPr/>
          <p:nvPr/>
        </p:nvSpPr>
        <p:spPr>
          <a:xfrm>
            <a:off x="0" y="0"/>
            <a:ext cx="5512489" cy="13716000"/>
          </a:xfrm>
          <a:prstGeom prst="rect">
            <a:avLst/>
          </a:prstGeom>
          <a:solidFill>
            <a:srgbClr val="FFF9E7">
              <a:alpha val="9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4" name="Text 5">
            <a:extLst>
              <a:ext uri="{FF2B5EF4-FFF2-40B4-BE49-F238E27FC236}">
                <a16:creationId xmlns:a16="http://schemas.microsoft.com/office/drawing/2014/main" id="{5BCC956C-5F8A-9415-D284-4D5B48A2AC31}"/>
              </a:ext>
            </a:extLst>
          </p:cNvPr>
          <p:cNvSpPr/>
          <p:nvPr/>
        </p:nvSpPr>
        <p:spPr>
          <a:xfrm>
            <a:off x="772679" y="567267"/>
            <a:ext cx="4092156" cy="2882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ko-Kore-KR" sz="6000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 </a:t>
            </a:r>
            <a:r>
              <a:rPr lang="en-US" altLang="ko-Kore-KR" sz="6000" dirty="0" err="1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PassionatePerson</a:t>
            </a:r>
            <a:endParaRPr lang="en-US" altLang="ko-Kore-KR" sz="6000" dirty="0"/>
          </a:p>
        </p:txBody>
      </p:sp>
      <p:sp>
        <p:nvSpPr>
          <p:cNvPr id="115" name="Text 6">
            <a:extLst>
              <a:ext uri="{FF2B5EF4-FFF2-40B4-BE49-F238E27FC236}">
                <a16:creationId xmlns:a16="http://schemas.microsoft.com/office/drawing/2014/main" id="{6EC75EE5-670F-A21F-A508-6E6C6D2AB3CE}"/>
              </a:ext>
            </a:extLst>
          </p:cNvPr>
          <p:cNvSpPr/>
          <p:nvPr/>
        </p:nvSpPr>
        <p:spPr>
          <a:xfrm>
            <a:off x="787626" y="3662179"/>
            <a:ext cx="270543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80"/>
              </a:lnSpc>
            </a:pP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열정으로</a:t>
            </a:r>
            <a:b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84FB2845-9D16-DA93-CC03-DE20ED62663B}"/>
              </a:ext>
            </a:extLst>
          </p:cNvPr>
          <p:cNvGrpSpPr/>
          <p:nvPr/>
        </p:nvGrpSpPr>
        <p:grpSpPr>
          <a:xfrm>
            <a:off x="772128" y="4728979"/>
            <a:ext cx="1422576" cy="622300"/>
            <a:chOff x="1092337" y="6616700"/>
            <a:chExt cx="1422576" cy="622300"/>
          </a:xfrm>
        </p:grpSpPr>
        <p:sp>
          <p:nvSpPr>
            <p:cNvPr id="117" name="Shape 22">
              <a:extLst>
                <a:ext uri="{FF2B5EF4-FFF2-40B4-BE49-F238E27FC236}">
                  <a16:creationId xmlns:a16="http://schemas.microsoft.com/office/drawing/2014/main" id="{5739F5A3-2916-3226-001D-E3DC8F940977}"/>
                </a:ext>
              </a:extLst>
            </p:cNvPr>
            <p:cNvSpPr/>
            <p:nvPr/>
          </p:nvSpPr>
          <p:spPr>
            <a:xfrm>
              <a:off x="1092337" y="6616700"/>
              <a:ext cx="1384473" cy="622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18" name="Text 23">
              <a:extLst>
                <a:ext uri="{FF2B5EF4-FFF2-40B4-BE49-F238E27FC236}">
                  <a16:creationId xmlns:a16="http://schemas.microsoft.com/office/drawing/2014/main" id="{D9F313DC-85F3-71F0-9464-F0558461D462}"/>
                </a:ext>
              </a:extLst>
            </p:cNvPr>
            <p:cNvSpPr/>
            <p:nvPr/>
          </p:nvSpPr>
          <p:spPr>
            <a:xfrm>
              <a:off x="1282859" y="6691630"/>
              <a:ext cx="1232054" cy="469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200" b="1" dirty="0">
                  <a:solidFill>
                    <a:srgbClr val="4E5968">
                      <a:alpha val="100000"/>
                    </a:srgbClr>
                  </a:solidFill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셀장 추천</a:t>
              </a:r>
              <a:endParaRPr lang="en-US" sz="2200" b="1" dirty="0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B2F030E0-DD1B-98F9-2D26-9706263EA580}"/>
              </a:ext>
            </a:extLst>
          </p:cNvPr>
          <p:cNvGrpSpPr/>
          <p:nvPr/>
        </p:nvGrpSpPr>
        <p:grpSpPr>
          <a:xfrm>
            <a:off x="772679" y="12016188"/>
            <a:ext cx="2513505" cy="1253541"/>
            <a:chOff x="772679" y="11782320"/>
            <a:chExt cx="2513505" cy="1253541"/>
          </a:xfrm>
        </p:grpSpPr>
        <p:sp>
          <p:nvSpPr>
            <p:cNvPr id="120" name="Text 55">
              <a:extLst>
                <a:ext uri="{FF2B5EF4-FFF2-40B4-BE49-F238E27FC236}">
                  <a16:creationId xmlns:a16="http://schemas.microsoft.com/office/drawing/2014/main" id="{5C7FDD6F-2059-27E7-2C2F-6E91948BB2A3}"/>
                </a:ext>
              </a:extLst>
            </p:cNvPr>
            <p:cNvSpPr/>
            <p:nvPr/>
          </p:nvSpPr>
          <p:spPr>
            <a:xfrm>
              <a:off x="772679" y="12197661"/>
              <a:ext cx="2513505" cy="838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AWARDS</a:t>
              </a:r>
            </a:p>
          </p:txBody>
        </p:sp>
        <p:pic>
          <p:nvPicPr>
            <p:cNvPr id="121" name="그림 120" descr="다채로움, 어둠, 원이(가) 표시된 사진&#10;&#10;자동 생성된 설명">
              <a:extLst>
                <a:ext uri="{FF2B5EF4-FFF2-40B4-BE49-F238E27FC236}">
                  <a16:creationId xmlns:a16="http://schemas.microsoft.com/office/drawing/2014/main" id="{9FFACAB4-23BE-7B0C-06AA-33FE93182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92" y="11782320"/>
              <a:ext cx="680139" cy="447896"/>
            </a:xfrm>
            <a:prstGeom prst="rect">
              <a:avLst/>
            </a:prstGeom>
          </p:spPr>
        </p:pic>
      </p:grpSp>
      <p:pic>
        <p:nvPicPr>
          <p:cNvPr id="122" name="Image 0" descr=" ">
            <a:extLst>
              <a:ext uri="{FF2B5EF4-FFF2-40B4-BE49-F238E27FC236}">
                <a16:creationId xmlns:a16="http://schemas.microsoft.com/office/drawing/2014/main" id="{B78C1373-622B-AE74-D0F7-812BB071D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48757" y="1509529"/>
            <a:ext cx="1181248" cy="929456"/>
          </a:xfrm>
          <a:prstGeom prst="rect">
            <a:avLst/>
          </a:prstGeom>
        </p:spPr>
      </p:pic>
      <p:pic>
        <p:nvPicPr>
          <p:cNvPr id="123" name="Image 1" descr=" ">
            <a:extLst>
              <a:ext uri="{FF2B5EF4-FFF2-40B4-BE49-F238E27FC236}">
                <a16:creationId xmlns:a16="http://schemas.microsoft.com/office/drawing/2014/main" id="{B769D90F-4553-52A4-5D4F-AC69BE92C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8757" y="2479839"/>
            <a:ext cx="1181248" cy="929456"/>
          </a:xfrm>
          <a:prstGeom prst="rect">
            <a:avLst/>
          </a:prstGeom>
        </p:spPr>
      </p:pic>
      <p:pic>
        <p:nvPicPr>
          <p:cNvPr id="124" name="Image 2" descr=" ">
            <a:extLst>
              <a:ext uri="{FF2B5EF4-FFF2-40B4-BE49-F238E27FC236}">
                <a16:creationId xmlns:a16="http://schemas.microsoft.com/office/drawing/2014/main" id="{10848F00-6940-0006-C4A4-0032DFB94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48757" y="3450149"/>
            <a:ext cx="1181248" cy="929456"/>
          </a:xfrm>
          <a:prstGeom prst="rect">
            <a:avLst/>
          </a:prstGeom>
        </p:spPr>
      </p:pic>
      <p:pic>
        <p:nvPicPr>
          <p:cNvPr id="125" name="Image 3" descr=" ">
            <a:extLst>
              <a:ext uri="{FF2B5EF4-FFF2-40B4-BE49-F238E27FC236}">
                <a16:creationId xmlns:a16="http://schemas.microsoft.com/office/drawing/2014/main" id="{DC2B6EA2-17A2-6E5C-7497-2E39C43F98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48757" y="4420458"/>
            <a:ext cx="1181248" cy="929456"/>
          </a:xfrm>
          <a:prstGeom prst="rect">
            <a:avLst/>
          </a:prstGeom>
        </p:spPr>
      </p:pic>
      <p:pic>
        <p:nvPicPr>
          <p:cNvPr id="126" name="Image 4" descr=" ">
            <a:extLst>
              <a:ext uri="{FF2B5EF4-FFF2-40B4-BE49-F238E27FC236}">
                <a16:creationId xmlns:a16="http://schemas.microsoft.com/office/drawing/2014/main" id="{1FB0690E-4950-E0F2-505E-8B0C5A74D3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48757" y="5390743"/>
            <a:ext cx="1181248" cy="929456"/>
          </a:xfrm>
          <a:prstGeom prst="rect">
            <a:avLst/>
          </a:prstGeom>
        </p:spPr>
      </p:pic>
      <p:pic>
        <p:nvPicPr>
          <p:cNvPr id="127" name="Image 5" descr=" ">
            <a:extLst>
              <a:ext uri="{FF2B5EF4-FFF2-40B4-BE49-F238E27FC236}">
                <a16:creationId xmlns:a16="http://schemas.microsoft.com/office/drawing/2014/main" id="{4BD451CD-ACA3-5504-3215-FBDE17DA12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248757" y="6361053"/>
            <a:ext cx="1181248" cy="929456"/>
          </a:xfrm>
          <a:prstGeom prst="rect">
            <a:avLst/>
          </a:prstGeom>
        </p:spPr>
      </p:pic>
      <p:pic>
        <p:nvPicPr>
          <p:cNvPr id="128" name="Image 6" descr=" ">
            <a:extLst>
              <a:ext uri="{FF2B5EF4-FFF2-40B4-BE49-F238E27FC236}">
                <a16:creationId xmlns:a16="http://schemas.microsoft.com/office/drawing/2014/main" id="{1C04592E-A7E5-85C9-6334-D5BCFAAEC9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48757" y="7331363"/>
            <a:ext cx="1181248" cy="929456"/>
          </a:xfrm>
          <a:prstGeom prst="rect">
            <a:avLst/>
          </a:prstGeom>
        </p:spPr>
      </p:pic>
      <p:pic>
        <p:nvPicPr>
          <p:cNvPr id="129" name="Image 7" descr=" ">
            <a:extLst>
              <a:ext uri="{FF2B5EF4-FFF2-40B4-BE49-F238E27FC236}">
                <a16:creationId xmlns:a16="http://schemas.microsoft.com/office/drawing/2014/main" id="{6D0C26E1-249B-A14B-DBDF-72FE4DD365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48757" y="8301673"/>
            <a:ext cx="1181248" cy="929456"/>
          </a:xfrm>
          <a:prstGeom prst="rect">
            <a:avLst/>
          </a:prstGeom>
        </p:spPr>
      </p:pic>
      <p:pic>
        <p:nvPicPr>
          <p:cNvPr id="130" name="Image 8" descr=" ">
            <a:extLst>
              <a:ext uri="{FF2B5EF4-FFF2-40B4-BE49-F238E27FC236}">
                <a16:creationId xmlns:a16="http://schemas.microsoft.com/office/drawing/2014/main" id="{0CABEAF4-6BAE-BE2A-9885-890C449CF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3512" y="1509529"/>
            <a:ext cx="1181248" cy="929456"/>
          </a:xfrm>
          <a:prstGeom prst="rect">
            <a:avLst/>
          </a:prstGeom>
        </p:spPr>
      </p:pic>
      <p:pic>
        <p:nvPicPr>
          <p:cNvPr id="131" name="Image 9" descr=" ">
            <a:extLst>
              <a:ext uri="{FF2B5EF4-FFF2-40B4-BE49-F238E27FC236}">
                <a16:creationId xmlns:a16="http://schemas.microsoft.com/office/drawing/2014/main" id="{96F1A479-433E-D620-9048-2DEA85ED9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93512" y="2479839"/>
            <a:ext cx="1181248" cy="929456"/>
          </a:xfrm>
          <a:prstGeom prst="rect">
            <a:avLst/>
          </a:prstGeom>
        </p:spPr>
      </p:pic>
      <p:pic>
        <p:nvPicPr>
          <p:cNvPr id="132" name="Image 10" descr=" ">
            <a:extLst>
              <a:ext uri="{FF2B5EF4-FFF2-40B4-BE49-F238E27FC236}">
                <a16:creationId xmlns:a16="http://schemas.microsoft.com/office/drawing/2014/main" id="{FDDCC1E2-8E7E-7FA2-3952-FEB56F003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93512" y="3450149"/>
            <a:ext cx="1181248" cy="929456"/>
          </a:xfrm>
          <a:prstGeom prst="rect">
            <a:avLst/>
          </a:prstGeom>
        </p:spPr>
      </p:pic>
      <p:pic>
        <p:nvPicPr>
          <p:cNvPr id="133" name="Image 11" descr=" ">
            <a:extLst>
              <a:ext uri="{FF2B5EF4-FFF2-40B4-BE49-F238E27FC236}">
                <a16:creationId xmlns:a16="http://schemas.microsoft.com/office/drawing/2014/main" id="{02F88AA6-E0ED-C4A9-4024-5ECF1F5F0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93512" y="4420458"/>
            <a:ext cx="1181248" cy="929456"/>
          </a:xfrm>
          <a:prstGeom prst="rect">
            <a:avLst/>
          </a:prstGeom>
        </p:spPr>
      </p:pic>
      <p:pic>
        <p:nvPicPr>
          <p:cNvPr id="134" name="Image 12" descr=" ">
            <a:extLst>
              <a:ext uri="{FF2B5EF4-FFF2-40B4-BE49-F238E27FC236}">
                <a16:creationId xmlns:a16="http://schemas.microsoft.com/office/drawing/2014/main" id="{369F1668-A0D2-D044-ED32-03E1A16554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93512" y="5390743"/>
            <a:ext cx="1181248" cy="929456"/>
          </a:xfrm>
          <a:prstGeom prst="rect">
            <a:avLst/>
          </a:prstGeom>
        </p:spPr>
      </p:pic>
      <p:pic>
        <p:nvPicPr>
          <p:cNvPr id="135" name="Image 13" descr=" ">
            <a:extLst>
              <a:ext uri="{FF2B5EF4-FFF2-40B4-BE49-F238E27FC236}">
                <a16:creationId xmlns:a16="http://schemas.microsoft.com/office/drawing/2014/main" id="{D21D988E-8D87-045F-BA41-275248E6D6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493512" y="6361053"/>
            <a:ext cx="1181248" cy="929456"/>
          </a:xfrm>
          <a:prstGeom prst="rect">
            <a:avLst/>
          </a:prstGeom>
        </p:spPr>
      </p:pic>
      <p:pic>
        <p:nvPicPr>
          <p:cNvPr id="136" name="Image 14" descr=" ">
            <a:extLst>
              <a:ext uri="{FF2B5EF4-FFF2-40B4-BE49-F238E27FC236}">
                <a16:creationId xmlns:a16="http://schemas.microsoft.com/office/drawing/2014/main" id="{9F0F785A-E1D7-DD88-5C3A-31C0E83987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493512" y="7331363"/>
            <a:ext cx="1181248" cy="929456"/>
          </a:xfrm>
          <a:prstGeom prst="rect">
            <a:avLst/>
          </a:prstGeom>
        </p:spPr>
      </p:pic>
      <p:pic>
        <p:nvPicPr>
          <p:cNvPr id="137" name="Image 15" descr=" ">
            <a:extLst>
              <a:ext uri="{FF2B5EF4-FFF2-40B4-BE49-F238E27FC236}">
                <a16:creationId xmlns:a16="http://schemas.microsoft.com/office/drawing/2014/main" id="{02788699-F6B4-A551-06EE-E88BB2C681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493512" y="8301673"/>
            <a:ext cx="1181248" cy="929456"/>
          </a:xfrm>
          <a:prstGeom prst="rect">
            <a:avLst/>
          </a:prstGeom>
        </p:spPr>
      </p:pic>
      <p:pic>
        <p:nvPicPr>
          <p:cNvPr id="138" name="Image 16" descr=" ">
            <a:extLst>
              <a:ext uri="{FF2B5EF4-FFF2-40B4-BE49-F238E27FC236}">
                <a16:creationId xmlns:a16="http://schemas.microsoft.com/office/drawing/2014/main" id="{A766CB2A-B350-DC32-FEE9-460E3B2C2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8268" y="1509529"/>
            <a:ext cx="1181248" cy="929456"/>
          </a:xfrm>
          <a:prstGeom prst="rect">
            <a:avLst/>
          </a:prstGeom>
        </p:spPr>
      </p:pic>
      <p:pic>
        <p:nvPicPr>
          <p:cNvPr id="139" name="Image 17" descr=" ">
            <a:extLst>
              <a:ext uri="{FF2B5EF4-FFF2-40B4-BE49-F238E27FC236}">
                <a16:creationId xmlns:a16="http://schemas.microsoft.com/office/drawing/2014/main" id="{45003F27-3F88-8AD4-AD67-2EEAD23F9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8268" y="2479839"/>
            <a:ext cx="1181248" cy="929456"/>
          </a:xfrm>
          <a:prstGeom prst="rect">
            <a:avLst/>
          </a:prstGeom>
        </p:spPr>
      </p:pic>
      <p:pic>
        <p:nvPicPr>
          <p:cNvPr id="140" name="Image 18" descr=" ">
            <a:extLst>
              <a:ext uri="{FF2B5EF4-FFF2-40B4-BE49-F238E27FC236}">
                <a16:creationId xmlns:a16="http://schemas.microsoft.com/office/drawing/2014/main" id="{7CCA835A-7B46-8935-EBEF-F245A57C9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38268" y="3450149"/>
            <a:ext cx="1181248" cy="929456"/>
          </a:xfrm>
          <a:prstGeom prst="rect">
            <a:avLst/>
          </a:prstGeom>
        </p:spPr>
      </p:pic>
      <p:pic>
        <p:nvPicPr>
          <p:cNvPr id="141" name="Image 19" descr=" ">
            <a:extLst>
              <a:ext uri="{FF2B5EF4-FFF2-40B4-BE49-F238E27FC236}">
                <a16:creationId xmlns:a16="http://schemas.microsoft.com/office/drawing/2014/main" id="{71210300-8737-2ADE-C3D7-32D14F43E5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738268" y="4420458"/>
            <a:ext cx="1181248" cy="929456"/>
          </a:xfrm>
          <a:prstGeom prst="rect">
            <a:avLst/>
          </a:prstGeom>
        </p:spPr>
      </p:pic>
      <p:pic>
        <p:nvPicPr>
          <p:cNvPr id="142" name="Image 20" descr=" ">
            <a:extLst>
              <a:ext uri="{FF2B5EF4-FFF2-40B4-BE49-F238E27FC236}">
                <a16:creationId xmlns:a16="http://schemas.microsoft.com/office/drawing/2014/main" id="{23E7A3B8-3A5E-E724-419B-FB4DE63E44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38268" y="5390743"/>
            <a:ext cx="1181248" cy="929456"/>
          </a:xfrm>
          <a:prstGeom prst="rect">
            <a:avLst/>
          </a:prstGeom>
        </p:spPr>
      </p:pic>
      <p:pic>
        <p:nvPicPr>
          <p:cNvPr id="143" name="Image 21" descr=" ">
            <a:extLst>
              <a:ext uri="{FF2B5EF4-FFF2-40B4-BE49-F238E27FC236}">
                <a16:creationId xmlns:a16="http://schemas.microsoft.com/office/drawing/2014/main" id="{5425C0F0-2305-43A5-372A-AA57DB806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738268" y="6361053"/>
            <a:ext cx="1181248" cy="929456"/>
          </a:xfrm>
          <a:prstGeom prst="rect">
            <a:avLst/>
          </a:prstGeom>
        </p:spPr>
      </p:pic>
      <p:pic>
        <p:nvPicPr>
          <p:cNvPr id="144" name="Image 22" descr=" ">
            <a:extLst>
              <a:ext uri="{FF2B5EF4-FFF2-40B4-BE49-F238E27FC236}">
                <a16:creationId xmlns:a16="http://schemas.microsoft.com/office/drawing/2014/main" id="{355C8059-3814-5EF6-D79A-AC4B4A92FC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738268" y="7331363"/>
            <a:ext cx="1181248" cy="929456"/>
          </a:xfrm>
          <a:prstGeom prst="rect">
            <a:avLst/>
          </a:prstGeom>
        </p:spPr>
      </p:pic>
      <p:pic>
        <p:nvPicPr>
          <p:cNvPr id="145" name="Image 23" descr=" ">
            <a:extLst>
              <a:ext uri="{FF2B5EF4-FFF2-40B4-BE49-F238E27FC236}">
                <a16:creationId xmlns:a16="http://schemas.microsoft.com/office/drawing/2014/main" id="{E593A7F0-0BD3-FEB4-C2A4-B1383789AD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38268" y="8301673"/>
            <a:ext cx="1181248" cy="929456"/>
          </a:xfrm>
          <a:prstGeom prst="rect">
            <a:avLst/>
          </a:prstGeom>
        </p:spPr>
      </p:pic>
      <p:pic>
        <p:nvPicPr>
          <p:cNvPr id="146" name="Image 24" descr=" ">
            <a:extLst>
              <a:ext uri="{FF2B5EF4-FFF2-40B4-BE49-F238E27FC236}">
                <a16:creationId xmlns:a16="http://schemas.microsoft.com/office/drawing/2014/main" id="{5316EB69-E4A6-54E5-FC7D-DA5E08F6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83023" y="1509529"/>
            <a:ext cx="1181248" cy="929456"/>
          </a:xfrm>
          <a:prstGeom prst="rect">
            <a:avLst/>
          </a:prstGeom>
        </p:spPr>
      </p:pic>
      <p:pic>
        <p:nvPicPr>
          <p:cNvPr id="147" name="Image 25" descr=" ">
            <a:extLst>
              <a:ext uri="{FF2B5EF4-FFF2-40B4-BE49-F238E27FC236}">
                <a16:creationId xmlns:a16="http://schemas.microsoft.com/office/drawing/2014/main" id="{76637367-2ACD-7C4D-6BDB-DA27FC1A0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83023" y="2479839"/>
            <a:ext cx="1181248" cy="929456"/>
          </a:xfrm>
          <a:prstGeom prst="rect">
            <a:avLst/>
          </a:prstGeom>
        </p:spPr>
      </p:pic>
      <p:pic>
        <p:nvPicPr>
          <p:cNvPr id="148" name="Image 26" descr=" ">
            <a:extLst>
              <a:ext uri="{FF2B5EF4-FFF2-40B4-BE49-F238E27FC236}">
                <a16:creationId xmlns:a16="http://schemas.microsoft.com/office/drawing/2014/main" id="{AD9EAB60-BA7E-DE18-F86E-ED4220F0A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83023" y="3450149"/>
            <a:ext cx="1181248" cy="929456"/>
          </a:xfrm>
          <a:prstGeom prst="rect">
            <a:avLst/>
          </a:prstGeom>
        </p:spPr>
      </p:pic>
      <p:pic>
        <p:nvPicPr>
          <p:cNvPr id="149" name="Image 27" descr=" ">
            <a:extLst>
              <a:ext uri="{FF2B5EF4-FFF2-40B4-BE49-F238E27FC236}">
                <a16:creationId xmlns:a16="http://schemas.microsoft.com/office/drawing/2014/main" id="{F700C3D2-D6EE-2908-4346-11403C74E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83023" y="4420458"/>
            <a:ext cx="1181248" cy="929456"/>
          </a:xfrm>
          <a:prstGeom prst="rect">
            <a:avLst/>
          </a:prstGeom>
        </p:spPr>
      </p:pic>
      <p:pic>
        <p:nvPicPr>
          <p:cNvPr id="150" name="Image 28" descr=" ">
            <a:extLst>
              <a:ext uri="{FF2B5EF4-FFF2-40B4-BE49-F238E27FC236}">
                <a16:creationId xmlns:a16="http://schemas.microsoft.com/office/drawing/2014/main" id="{8CD2C0C8-A60D-48F3-9C99-7A9F783EF5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83023" y="5390743"/>
            <a:ext cx="1181248" cy="929456"/>
          </a:xfrm>
          <a:prstGeom prst="rect">
            <a:avLst/>
          </a:prstGeom>
        </p:spPr>
      </p:pic>
      <p:pic>
        <p:nvPicPr>
          <p:cNvPr id="151" name="Image 29" descr=" ">
            <a:extLst>
              <a:ext uri="{FF2B5EF4-FFF2-40B4-BE49-F238E27FC236}">
                <a16:creationId xmlns:a16="http://schemas.microsoft.com/office/drawing/2014/main" id="{38EDC69F-DA7F-29AD-D47E-58875AA167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983023" y="6361053"/>
            <a:ext cx="1181248" cy="929456"/>
          </a:xfrm>
          <a:prstGeom prst="rect">
            <a:avLst/>
          </a:prstGeom>
        </p:spPr>
      </p:pic>
      <p:pic>
        <p:nvPicPr>
          <p:cNvPr id="152" name="Image 30" descr=" ">
            <a:extLst>
              <a:ext uri="{FF2B5EF4-FFF2-40B4-BE49-F238E27FC236}">
                <a16:creationId xmlns:a16="http://schemas.microsoft.com/office/drawing/2014/main" id="{6C7E1D21-03A4-4930-B6AA-4923353F06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83023" y="7331363"/>
            <a:ext cx="1181248" cy="929456"/>
          </a:xfrm>
          <a:prstGeom prst="rect">
            <a:avLst/>
          </a:prstGeom>
        </p:spPr>
      </p:pic>
      <p:pic>
        <p:nvPicPr>
          <p:cNvPr id="153" name="Image 31" descr=" ">
            <a:extLst>
              <a:ext uri="{FF2B5EF4-FFF2-40B4-BE49-F238E27FC236}">
                <a16:creationId xmlns:a16="http://schemas.microsoft.com/office/drawing/2014/main" id="{4F8AA232-D129-1449-E6C1-F863DF653C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983023" y="8301673"/>
            <a:ext cx="1181248" cy="929456"/>
          </a:xfrm>
          <a:prstGeom prst="rect">
            <a:avLst/>
          </a:prstGeom>
        </p:spPr>
      </p:pic>
      <p:pic>
        <p:nvPicPr>
          <p:cNvPr id="154" name="Image 32" descr=" ">
            <a:extLst>
              <a:ext uri="{FF2B5EF4-FFF2-40B4-BE49-F238E27FC236}">
                <a16:creationId xmlns:a16="http://schemas.microsoft.com/office/drawing/2014/main" id="{D66DA227-6710-1700-B5AA-E6CC26C18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27779" y="1509529"/>
            <a:ext cx="1181248" cy="929456"/>
          </a:xfrm>
          <a:prstGeom prst="rect">
            <a:avLst/>
          </a:prstGeom>
        </p:spPr>
      </p:pic>
      <p:pic>
        <p:nvPicPr>
          <p:cNvPr id="155" name="Image 33" descr=" ">
            <a:extLst>
              <a:ext uri="{FF2B5EF4-FFF2-40B4-BE49-F238E27FC236}">
                <a16:creationId xmlns:a16="http://schemas.microsoft.com/office/drawing/2014/main" id="{0AFC1412-734F-7B5C-0B95-10B54CD40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7779" y="2479839"/>
            <a:ext cx="1181248" cy="929456"/>
          </a:xfrm>
          <a:prstGeom prst="rect">
            <a:avLst/>
          </a:prstGeom>
        </p:spPr>
      </p:pic>
      <p:pic>
        <p:nvPicPr>
          <p:cNvPr id="156" name="Image 34" descr=" ">
            <a:extLst>
              <a:ext uri="{FF2B5EF4-FFF2-40B4-BE49-F238E27FC236}">
                <a16:creationId xmlns:a16="http://schemas.microsoft.com/office/drawing/2014/main" id="{92E14220-627F-95A3-B004-065ACF444F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27779" y="3450149"/>
            <a:ext cx="1181248" cy="929456"/>
          </a:xfrm>
          <a:prstGeom prst="rect">
            <a:avLst/>
          </a:prstGeom>
        </p:spPr>
      </p:pic>
      <p:pic>
        <p:nvPicPr>
          <p:cNvPr id="157" name="Image 35" descr=" ">
            <a:extLst>
              <a:ext uri="{FF2B5EF4-FFF2-40B4-BE49-F238E27FC236}">
                <a16:creationId xmlns:a16="http://schemas.microsoft.com/office/drawing/2014/main" id="{017047DB-EA72-0E88-2EF8-7694A18B8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27779" y="4420458"/>
            <a:ext cx="1181248" cy="929456"/>
          </a:xfrm>
          <a:prstGeom prst="rect">
            <a:avLst/>
          </a:prstGeom>
        </p:spPr>
      </p:pic>
      <p:pic>
        <p:nvPicPr>
          <p:cNvPr id="158" name="Image 36" descr=" ">
            <a:extLst>
              <a:ext uri="{FF2B5EF4-FFF2-40B4-BE49-F238E27FC236}">
                <a16:creationId xmlns:a16="http://schemas.microsoft.com/office/drawing/2014/main" id="{2845110C-12AB-D03F-5533-C624F6DE6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27779" y="5390743"/>
            <a:ext cx="1181248" cy="929456"/>
          </a:xfrm>
          <a:prstGeom prst="rect">
            <a:avLst/>
          </a:prstGeom>
        </p:spPr>
      </p:pic>
      <p:pic>
        <p:nvPicPr>
          <p:cNvPr id="159" name="Image 37" descr=" ">
            <a:extLst>
              <a:ext uri="{FF2B5EF4-FFF2-40B4-BE49-F238E27FC236}">
                <a16:creationId xmlns:a16="http://schemas.microsoft.com/office/drawing/2014/main" id="{E6315D81-B7D6-DF0F-7D31-AEF06027B9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227779" y="6361053"/>
            <a:ext cx="1181248" cy="929456"/>
          </a:xfrm>
          <a:prstGeom prst="rect">
            <a:avLst/>
          </a:prstGeom>
        </p:spPr>
      </p:pic>
      <p:pic>
        <p:nvPicPr>
          <p:cNvPr id="160" name="Image 38" descr=" ">
            <a:extLst>
              <a:ext uri="{FF2B5EF4-FFF2-40B4-BE49-F238E27FC236}">
                <a16:creationId xmlns:a16="http://schemas.microsoft.com/office/drawing/2014/main" id="{1C93037B-380F-28F5-A7B7-873D25C70F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227779" y="7331363"/>
            <a:ext cx="1181248" cy="929456"/>
          </a:xfrm>
          <a:prstGeom prst="rect">
            <a:avLst/>
          </a:prstGeom>
        </p:spPr>
      </p:pic>
      <p:pic>
        <p:nvPicPr>
          <p:cNvPr id="161" name="Image 39" descr=" ">
            <a:extLst>
              <a:ext uri="{FF2B5EF4-FFF2-40B4-BE49-F238E27FC236}">
                <a16:creationId xmlns:a16="http://schemas.microsoft.com/office/drawing/2014/main" id="{60F418C7-8EBF-78D1-6362-48229AEE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227779" y="8301673"/>
            <a:ext cx="1181248" cy="929456"/>
          </a:xfrm>
          <a:prstGeom prst="rect">
            <a:avLst/>
          </a:prstGeom>
        </p:spPr>
      </p:pic>
      <p:sp>
        <p:nvSpPr>
          <p:cNvPr id="162" name="Shape 0">
            <a:extLst>
              <a:ext uri="{FF2B5EF4-FFF2-40B4-BE49-F238E27FC236}">
                <a16:creationId xmlns:a16="http://schemas.microsoft.com/office/drawing/2014/main" id="{F8D3DFC8-0DF3-A500-99AF-42293A95601E}"/>
              </a:ext>
            </a:extLst>
          </p:cNvPr>
          <p:cNvSpPr/>
          <p:nvPr/>
        </p:nvSpPr>
        <p:spPr>
          <a:xfrm>
            <a:off x="6465109" y="1509529"/>
            <a:ext cx="2260883" cy="48133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3" name="Shape 1">
            <a:extLst>
              <a:ext uri="{FF2B5EF4-FFF2-40B4-BE49-F238E27FC236}">
                <a16:creationId xmlns:a16="http://schemas.microsoft.com/office/drawing/2014/main" id="{BE7223FB-6C51-9097-6E1D-52B229C07D39}"/>
              </a:ext>
            </a:extLst>
          </p:cNvPr>
          <p:cNvSpPr/>
          <p:nvPr/>
        </p:nvSpPr>
        <p:spPr>
          <a:xfrm>
            <a:off x="6465109" y="6348229"/>
            <a:ext cx="2260883" cy="28829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4" name="Text 7">
            <a:extLst>
              <a:ext uri="{FF2B5EF4-FFF2-40B4-BE49-F238E27FC236}">
                <a16:creationId xmlns:a16="http://schemas.microsoft.com/office/drawing/2014/main" id="{785891E5-5683-0796-39C2-3286CDEC5AFF}"/>
              </a:ext>
            </a:extLst>
          </p:cNvPr>
          <p:cNvSpPr/>
          <p:nvPr/>
        </p:nvSpPr>
        <p:spPr>
          <a:xfrm>
            <a:off x="6465109" y="619238"/>
            <a:ext cx="3087333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그룹장 평가표</a:t>
            </a:r>
            <a:endParaRPr lang="en-US" sz="4000" dirty="0"/>
          </a:p>
        </p:txBody>
      </p:sp>
      <p:sp>
        <p:nvSpPr>
          <p:cNvPr id="165" name="Text 8">
            <a:extLst>
              <a:ext uri="{FF2B5EF4-FFF2-40B4-BE49-F238E27FC236}">
                <a16:creationId xmlns:a16="http://schemas.microsoft.com/office/drawing/2014/main" id="{4BC2FD4D-B07F-8372-9471-E0C0914B3D20}"/>
              </a:ext>
            </a:extLst>
          </p:cNvPr>
          <p:cNvSpPr/>
          <p:nvPr/>
        </p:nvSpPr>
        <p:spPr>
          <a:xfrm>
            <a:off x="7074785" y="1877829"/>
            <a:ext cx="1021208" cy="65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역량</a:t>
            </a:r>
            <a:endParaRPr lang="en-US" sz="2220" dirty="0"/>
          </a:p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(인재상)</a:t>
            </a:r>
            <a:endParaRPr lang="en-US" sz="2220" dirty="0"/>
          </a:p>
        </p:txBody>
      </p:sp>
      <p:sp>
        <p:nvSpPr>
          <p:cNvPr id="166" name="Shape 9">
            <a:extLst>
              <a:ext uri="{FF2B5EF4-FFF2-40B4-BE49-F238E27FC236}">
                <a16:creationId xmlns:a16="http://schemas.microsoft.com/office/drawing/2014/main" id="{0090B71F-0302-4740-02E2-C0F259896F8A}"/>
              </a:ext>
            </a:extLst>
          </p:cNvPr>
          <p:cNvSpPr/>
          <p:nvPr/>
        </p:nvSpPr>
        <p:spPr>
          <a:xfrm>
            <a:off x="8814903" y="15222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7" name="Text 10">
            <a:extLst>
              <a:ext uri="{FF2B5EF4-FFF2-40B4-BE49-F238E27FC236}">
                <a16:creationId xmlns:a16="http://schemas.microsoft.com/office/drawing/2014/main" id="{975C04B6-8BC1-66A7-C7FC-4CE1C30FA2AD}"/>
              </a:ext>
            </a:extLst>
          </p:cNvPr>
          <p:cNvSpPr/>
          <p:nvPr/>
        </p:nvSpPr>
        <p:spPr>
          <a:xfrm>
            <a:off x="9272160" y="18651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긍정</a:t>
            </a:r>
            <a:endParaRPr lang="en-US" sz="1800" dirty="0"/>
          </a:p>
        </p:txBody>
      </p:sp>
      <p:sp>
        <p:nvSpPr>
          <p:cNvPr id="168" name="Text 11">
            <a:extLst>
              <a:ext uri="{FF2B5EF4-FFF2-40B4-BE49-F238E27FC236}">
                <a16:creationId xmlns:a16="http://schemas.microsoft.com/office/drawing/2014/main" id="{4D5ACAC4-D4FA-3F0D-FF97-C5E21CC8B225}"/>
              </a:ext>
            </a:extLst>
          </p:cNvPr>
          <p:cNvSpPr/>
          <p:nvPr/>
        </p:nvSpPr>
        <p:spPr>
          <a:xfrm>
            <a:off x="10161271" y="17381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힘든 환경에서도 최대한 긍정적으로 해석하며</a:t>
            </a:r>
            <a:endParaRPr lang="en-US" sz="16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변화를 주도하는 모습이 팀 또는 관련무서 동료들에 긍정적인 영향을 미침</a:t>
            </a:r>
            <a:endParaRPr lang="en-US" sz="1600" dirty="0"/>
          </a:p>
        </p:txBody>
      </p:sp>
      <p:sp>
        <p:nvSpPr>
          <p:cNvPr id="169" name="Shape 12">
            <a:extLst>
              <a:ext uri="{FF2B5EF4-FFF2-40B4-BE49-F238E27FC236}">
                <a16:creationId xmlns:a16="http://schemas.microsoft.com/office/drawing/2014/main" id="{66E66ED8-BC20-7BA0-7877-3CFE27752C2A}"/>
              </a:ext>
            </a:extLst>
          </p:cNvPr>
          <p:cNvSpPr/>
          <p:nvPr/>
        </p:nvSpPr>
        <p:spPr>
          <a:xfrm>
            <a:off x="8814903" y="24874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70" name="Text 13">
            <a:extLst>
              <a:ext uri="{FF2B5EF4-FFF2-40B4-BE49-F238E27FC236}">
                <a16:creationId xmlns:a16="http://schemas.microsoft.com/office/drawing/2014/main" id="{79FEACF7-A5E8-DD5E-6C1D-445D3BA445C7}"/>
              </a:ext>
            </a:extLst>
          </p:cNvPr>
          <p:cNvSpPr/>
          <p:nvPr/>
        </p:nvSpPr>
        <p:spPr>
          <a:xfrm>
            <a:off x="9272160" y="28303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열정</a:t>
            </a:r>
            <a:endParaRPr lang="en-US" sz="1800" dirty="0"/>
          </a:p>
        </p:txBody>
      </p:sp>
      <p:sp>
        <p:nvSpPr>
          <p:cNvPr id="171" name="Text 14">
            <a:extLst>
              <a:ext uri="{FF2B5EF4-FFF2-40B4-BE49-F238E27FC236}">
                <a16:creationId xmlns:a16="http://schemas.microsoft.com/office/drawing/2014/main" id="{036CFAA0-727D-8D3D-8127-146283529899}"/>
              </a:ext>
            </a:extLst>
          </p:cNvPr>
          <p:cNvSpPr/>
          <p:nvPr/>
        </p:nvSpPr>
        <p:spPr>
          <a:xfrm>
            <a:off x="10161271" y="28303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힘든 상황을 극복하고 끝까지 포기하지 않고 집요하게 업무를 수행하는 모습</a:t>
            </a:r>
            <a:endParaRPr lang="en-US" sz="1600" dirty="0"/>
          </a:p>
        </p:txBody>
      </p:sp>
      <p:sp>
        <p:nvSpPr>
          <p:cNvPr id="172" name="Shape 15">
            <a:extLst>
              <a:ext uri="{FF2B5EF4-FFF2-40B4-BE49-F238E27FC236}">
                <a16:creationId xmlns:a16="http://schemas.microsoft.com/office/drawing/2014/main" id="{C6ED224E-EEE7-58BC-D289-EC99EE9DA426}"/>
              </a:ext>
            </a:extLst>
          </p:cNvPr>
          <p:cNvSpPr/>
          <p:nvPr/>
        </p:nvSpPr>
        <p:spPr>
          <a:xfrm>
            <a:off x="8814903" y="34526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73" name="Text 16">
            <a:extLst>
              <a:ext uri="{FF2B5EF4-FFF2-40B4-BE49-F238E27FC236}">
                <a16:creationId xmlns:a16="http://schemas.microsoft.com/office/drawing/2014/main" id="{8232DCAF-FBF8-02EF-3F64-E789C8DC951D}"/>
              </a:ext>
            </a:extLst>
          </p:cNvPr>
          <p:cNvSpPr/>
          <p:nvPr/>
        </p:nvSpPr>
        <p:spPr>
          <a:xfrm>
            <a:off x="9272160" y="3789179"/>
            <a:ext cx="9653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전략</a:t>
            </a:r>
            <a:endParaRPr lang="en-US" sz="1800" dirty="0"/>
          </a:p>
        </p:txBody>
      </p:sp>
      <p:sp>
        <p:nvSpPr>
          <p:cNvPr id="174" name="Text 17">
            <a:extLst>
              <a:ext uri="{FF2B5EF4-FFF2-40B4-BE49-F238E27FC236}">
                <a16:creationId xmlns:a16="http://schemas.microsoft.com/office/drawing/2014/main" id="{92561B3A-C41E-E74E-4CFA-6DE4C2E3D827}"/>
              </a:ext>
            </a:extLst>
          </p:cNvPr>
          <p:cNvSpPr/>
          <p:nvPr/>
        </p:nvSpPr>
        <p:spPr>
          <a:xfrm>
            <a:off x="10161271" y="3662179"/>
            <a:ext cx="6609059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성과를 달성하기 위한 핵심 변수를 파악하고, 효율적이고 효과적인 전략과 실행 계획을 수립하여 성과를 창출하는 모습</a:t>
            </a:r>
            <a:endParaRPr lang="en-US" sz="1600" dirty="0"/>
          </a:p>
        </p:txBody>
      </p:sp>
      <p:sp>
        <p:nvSpPr>
          <p:cNvPr id="175" name="Shape 18">
            <a:extLst>
              <a:ext uri="{FF2B5EF4-FFF2-40B4-BE49-F238E27FC236}">
                <a16:creationId xmlns:a16="http://schemas.microsoft.com/office/drawing/2014/main" id="{1970192B-1474-CD96-5A52-3643F4439A58}"/>
              </a:ext>
            </a:extLst>
          </p:cNvPr>
          <p:cNvSpPr/>
          <p:nvPr/>
        </p:nvSpPr>
        <p:spPr>
          <a:xfrm>
            <a:off x="8814903" y="44178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76" name="Text 19">
            <a:extLst>
              <a:ext uri="{FF2B5EF4-FFF2-40B4-BE49-F238E27FC236}">
                <a16:creationId xmlns:a16="http://schemas.microsoft.com/office/drawing/2014/main" id="{414B61B6-0E6C-B3FB-026A-929A791ED754}"/>
              </a:ext>
            </a:extLst>
          </p:cNvPr>
          <p:cNvSpPr/>
          <p:nvPr/>
        </p:nvSpPr>
        <p:spPr>
          <a:xfrm>
            <a:off x="9272160" y="4754379"/>
            <a:ext cx="9653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성실</a:t>
            </a:r>
            <a:endParaRPr lang="en-US" sz="1800" dirty="0"/>
          </a:p>
        </p:txBody>
      </p:sp>
      <p:sp>
        <p:nvSpPr>
          <p:cNvPr id="177" name="Text 20">
            <a:extLst>
              <a:ext uri="{FF2B5EF4-FFF2-40B4-BE49-F238E27FC236}">
                <a16:creationId xmlns:a16="http://schemas.microsoft.com/office/drawing/2014/main" id="{C0F689BE-8E2E-49F7-6327-1D9E2B00A809}"/>
              </a:ext>
            </a:extLst>
          </p:cNvPr>
          <p:cNvSpPr/>
          <p:nvPr/>
        </p:nvSpPr>
        <p:spPr>
          <a:xfrm>
            <a:off x="10161271" y="4627379"/>
            <a:ext cx="6609059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스스로 규칙을 준수하며, 시간에 구애받지 않고 끈기있게 일을 해나가는 모습</a:t>
            </a:r>
            <a:endParaRPr lang="en-US" sz="1600" dirty="0"/>
          </a:p>
        </p:txBody>
      </p:sp>
      <p:sp>
        <p:nvSpPr>
          <p:cNvPr id="178" name="Shape 21">
            <a:extLst>
              <a:ext uri="{FF2B5EF4-FFF2-40B4-BE49-F238E27FC236}">
                <a16:creationId xmlns:a16="http://schemas.microsoft.com/office/drawing/2014/main" id="{BC319697-4089-7595-77CD-12780B69F55D}"/>
              </a:ext>
            </a:extLst>
          </p:cNvPr>
          <p:cNvSpPr/>
          <p:nvPr/>
        </p:nvSpPr>
        <p:spPr>
          <a:xfrm>
            <a:off x="8814903" y="53830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79" name="Text 22">
            <a:extLst>
              <a:ext uri="{FF2B5EF4-FFF2-40B4-BE49-F238E27FC236}">
                <a16:creationId xmlns:a16="http://schemas.microsoft.com/office/drawing/2014/main" id="{4FDD5106-6953-9AC1-1B5A-3EBDF6D476EF}"/>
              </a:ext>
            </a:extLst>
          </p:cNvPr>
          <p:cNvSpPr/>
          <p:nvPr/>
        </p:nvSpPr>
        <p:spPr>
          <a:xfrm>
            <a:off x="9272160" y="57259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협력</a:t>
            </a:r>
            <a:endParaRPr lang="en-US" sz="1800" dirty="0"/>
          </a:p>
        </p:txBody>
      </p:sp>
      <p:sp>
        <p:nvSpPr>
          <p:cNvPr id="180" name="Text 23">
            <a:extLst>
              <a:ext uri="{FF2B5EF4-FFF2-40B4-BE49-F238E27FC236}">
                <a16:creationId xmlns:a16="http://schemas.microsoft.com/office/drawing/2014/main" id="{12B10023-EE23-1764-3A3C-AB8A3DDA8019}"/>
              </a:ext>
            </a:extLst>
          </p:cNvPr>
          <p:cNvSpPr/>
          <p:nvPr/>
        </p:nvSpPr>
        <p:spPr>
          <a:xfrm>
            <a:off x="10161271" y="55989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공동의 목표를 달성하기 위해 동료의 요청이 없더라도</a:t>
            </a:r>
            <a:endParaRPr lang="en-US" sz="16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능동적으로 살피고 도움을 주고자 하는 모습</a:t>
            </a:r>
            <a:endParaRPr lang="en-US" sz="1600" dirty="0"/>
          </a:p>
        </p:txBody>
      </p:sp>
      <p:sp>
        <p:nvSpPr>
          <p:cNvPr id="181" name="Shape 24">
            <a:extLst>
              <a:ext uri="{FF2B5EF4-FFF2-40B4-BE49-F238E27FC236}">
                <a16:creationId xmlns:a16="http://schemas.microsoft.com/office/drawing/2014/main" id="{157C5CDA-4069-17D9-5A69-4C2CAE3FBE01}"/>
              </a:ext>
            </a:extLst>
          </p:cNvPr>
          <p:cNvSpPr/>
          <p:nvPr/>
        </p:nvSpPr>
        <p:spPr>
          <a:xfrm>
            <a:off x="8814903" y="63482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82" name="Text 25">
            <a:extLst>
              <a:ext uri="{FF2B5EF4-FFF2-40B4-BE49-F238E27FC236}">
                <a16:creationId xmlns:a16="http://schemas.microsoft.com/office/drawing/2014/main" id="{BC6E6F23-379E-D33A-F913-0C68935EA2AA}"/>
              </a:ext>
            </a:extLst>
          </p:cNvPr>
          <p:cNvSpPr/>
          <p:nvPr/>
        </p:nvSpPr>
        <p:spPr>
          <a:xfrm>
            <a:off x="9272160" y="66911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난이도</a:t>
            </a:r>
            <a:endParaRPr lang="en-US" sz="1800" dirty="0"/>
          </a:p>
        </p:txBody>
      </p:sp>
      <p:sp>
        <p:nvSpPr>
          <p:cNvPr id="183" name="Text 26">
            <a:extLst>
              <a:ext uri="{FF2B5EF4-FFF2-40B4-BE49-F238E27FC236}">
                <a16:creationId xmlns:a16="http://schemas.microsoft.com/office/drawing/2014/main" id="{B7E48CB8-AB5A-32B9-B933-BF93AEBB7370}"/>
              </a:ext>
            </a:extLst>
          </p:cNvPr>
          <p:cNvSpPr/>
          <p:nvPr/>
        </p:nvSpPr>
        <p:spPr>
          <a:xfrm>
            <a:off x="10161271" y="65641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성과를 창출하기에 어려운 정도 (전문성, 전략, 열약한 환경 조건)</a:t>
            </a:r>
            <a:endParaRPr lang="en-US" sz="1600" dirty="0"/>
          </a:p>
        </p:txBody>
      </p:sp>
      <p:sp>
        <p:nvSpPr>
          <p:cNvPr id="184" name="Shape 27">
            <a:extLst>
              <a:ext uri="{FF2B5EF4-FFF2-40B4-BE49-F238E27FC236}">
                <a16:creationId xmlns:a16="http://schemas.microsoft.com/office/drawing/2014/main" id="{0DE90239-FFB3-CA07-1288-7E4C316F9EFD}"/>
              </a:ext>
            </a:extLst>
          </p:cNvPr>
          <p:cNvSpPr/>
          <p:nvPr/>
        </p:nvSpPr>
        <p:spPr>
          <a:xfrm>
            <a:off x="8814903" y="73134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85" name="Text 28">
            <a:extLst>
              <a:ext uri="{FF2B5EF4-FFF2-40B4-BE49-F238E27FC236}">
                <a16:creationId xmlns:a16="http://schemas.microsoft.com/office/drawing/2014/main" id="{4E4F8CBE-8C40-8701-36B6-CE7F3A20E0F7}"/>
              </a:ext>
            </a:extLst>
          </p:cNvPr>
          <p:cNvSpPr/>
          <p:nvPr/>
        </p:nvSpPr>
        <p:spPr>
          <a:xfrm>
            <a:off x="9272160" y="76563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노력도</a:t>
            </a:r>
            <a:endParaRPr lang="en-US" sz="1800" dirty="0"/>
          </a:p>
        </p:txBody>
      </p:sp>
      <p:sp>
        <p:nvSpPr>
          <p:cNvPr id="186" name="Text 29">
            <a:extLst>
              <a:ext uri="{FF2B5EF4-FFF2-40B4-BE49-F238E27FC236}">
                <a16:creationId xmlns:a16="http://schemas.microsoft.com/office/drawing/2014/main" id="{F9126636-BAA4-5638-BA0C-7743A4420AAA}"/>
              </a:ext>
            </a:extLst>
          </p:cNvPr>
          <p:cNvSpPr/>
          <p:nvPr/>
        </p:nvSpPr>
        <p:spPr>
          <a:xfrm>
            <a:off x="10161271" y="76563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 창출을 위한 노력 수준</a:t>
            </a:r>
            <a:endParaRPr lang="en-US" sz="1600" dirty="0"/>
          </a:p>
        </p:txBody>
      </p:sp>
      <p:sp>
        <p:nvSpPr>
          <p:cNvPr id="187" name="Shape 30">
            <a:extLst>
              <a:ext uri="{FF2B5EF4-FFF2-40B4-BE49-F238E27FC236}">
                <a16:creationId xmlns:a16="http://schemas.microsoft.com/office/drawing/2014/main" id="{3CA8207F-A1FA-BA68-8612-C35CD5448385}"/>
              </a:ext>
            </a:extLst>
          </p:cNvPr>
          <p:cNvSpPr/>
          <p:nvPr/>
        </p:nvSpPr>
        <p:spPr>
          <a:xfrm>
            <a:off x="8814903" y="82786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88" name="Text 31">
            <a:extLst>
              <a:ext uri="{FF2B5EF4-FFF2-40B4-BE49-F238E27FC236}">
                <a16:creationId xmlns:a16="http://schemas.microsoft.com/office/drawing/2014/main" id="{E1E2A022-4B36-3789-BFFA-4341730A5E61}"/>
              </a:ext>
            </a:extLst>
          </p:cNvPr>
          <p:cNvSpPr/>
          <p:nvPr/>
        </p:nvSpPr>
        <p:spPr>
          <a:xfrm>
            <a:off x="9272160" y="86215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기여도</a:t>
            </a:r>
            <a:endParaRPr lang="en-US" sz="1800" dirty="0"/>
          </a:p>
        </p:txBody>
      </p:sp>
      <p:sp>
        <p:nvSpPr>
          <p:cNvPr id="189" name="Text 32">
            <a:extLst>
              <a:ext uri="{FF2B5EF4-FFF2-40B4-BE49-F238E27FC236}">
                <a16:creationId xmlns:a16="http://schemas.microsoft.com/office/drawing/2014/main" id="{E312C349-F976-C617-E734-B380A476E835}"/>
              </a:ext>
            </a:extLst>
          </p:cNvPr>
          <p:cNvSpPr/>
          <p:nvPr/>
        </p:nvSpPr>
        <p:spPr>
          <a:xfrm>
            <a:off x="10161271" y="86215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업적이 조직의 현재와 미래 성장에 기여한 정도</a:t>
            </a:r>
            <a:endParaRPr lang="en-US" sz="1600" dirty="0"/>
          </a:p>
        </p:txBody>
      </p:sp>
      <p:sp>
        <p:nvSpPr>
          <p:cNvPr id="190" name="Text 33">
            <a:extLst>
              <a:ext uri="{FF2B5EF4-FFF2-40B4-BE49-F238E27FC236}">
                <a16:creationId xmlns:a16="http://schemas.microsoft.com/office/drawing/2014/main" id="{0837E861-6F71-B3DD-1BF6-AF8BEE09B741}"/>
              </a:ext>
            </a:extLst>
          </p:cNvPr>
          <p:cNvSpPr/>
          <p:nvPr/>
        </p:nvSpPr>
        <p:spPr>
          <a:xfrm>
            <a:off x="7074785" y="6805429"/>
            <a:ext cx="779877" cy="65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(과제)</a:t>
            </a:r>
            <a:endParaRPr lang="en-US" sz="2220" dirty="0"/>
          </a:p>
        </p:txBody>
      </p:sp>
      <p:sp>
        <p:nvSpPr>
          <p:cNvPr id="191" name="Text 36">
            <a:extLst>
              <a:ext uri="{FF2B5EF4-FFF2-40B4-BE49-F238E27FC236}">
                <a16:creationId xmlns:a16="http://schemas.microsoft.com/office/drawing/2014/main" id="{32FA14C0-7DDC-17E5-E3B9-0BF2F737DC5D}"/>
              </a:ext>
            </a:extLst>
          </p:cNvPr>
          <p:cNvSpPr/>
          <p:nvPr/>
        </p:nvSpPr>
        <p:spPr>
          <a:xfrm>
            <a:off x="17617103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미흡</a:t>
            </a:r>
            <a:endParaRPr lang="en-US" sz="1800" dirty="0"/>
          </a:p>
        </p:txBody>
      </p:sp>
      <p:sp>
        <p:nvSpPr>
          <p:cNvPr id="192" name="Text 37">
            <a:extLst>
              <a:ext uri="{FF2B5EF4-FFF2-40B4-BE49-F238E27FC236}">
                <a16:creationId xmlns:a16="http://schemas.microsoft.com/office/drawing/2014/main" id="{6F9AF945-CD9F-BE76-AA83-3047A22518B9}"/>
              </a:ext>
            </a:extLst>
          </p:cNvPr>
          <p:cNvSpPr/>
          <p:nvPr/>
        </p:nvSpPr>
        <p:spPr>
          <a:xfrm>
            <a:off x="17701780" y="1128529"/>
            <a:ext cx="287903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1점</a:t>
            </a:r>
            <a:endParaRPr lang="en-US" sz="1400" dirty="0"/>
          </a:p>
        </p:txBody>
      </p:sp>
      <p:sp>
        <p:nvSpPr>
          <p:cNvPr id="193" name="Text 38">
            <a:extLst>
              <a:ext uri="{FF2B5EF4-FFF2-40B4-BE49-F238E27FC236}">
                <a16:creationId xmlns:a16="http://schemas.microsoft.com/office/drawing/2014/main" id="{7030BDC1-B3EF-7126-7456-AA1FBD0D7B67}"/>
              </a:ext>
            </a:extLst>
          </p:cNvPr>
          <p:cNvSpPr/>
          <p:nvPr/>
        </p:nvSpPr>
        <p:spPr>
          <a:xfrm>
            <a:off x="18671334" y="823729"/>
            <a:ext cx="85100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보완필요</a:t>
            </a:r>
            <a:endParaRPr lang="en-US" sz="1800" dirty="0"/>
          </a:p>
        </p:txBody>
      </p:sp>
      <p:sp>
        <p:nvSpPr>
          <p:cNvPr id="194" name="Text 39">
            <a:extLst>
              <a:ext uri="{FF2B5EF4-FFF2-40B4-BE49-F238E27FC236}">
                <a16:creationId xmlns:a16="http://schemas.microsoft.com/office/drawing/2014/main" id="{1FAE9DF3-A453-EB8D-5309-F595489C951E}"/>
              </a:ext>
            </a:extLst>
          </p:cNvPr>
          <p:cNvSpPr/>
          <p:nvPr/>
        </p:nvSpPr>
        <p:spPr>
          <a:xfrm>
            <a:off x="18933834" y="1128529"/>
            <a:ext cx="313306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2점</a:t>
            </a:r>
            <a:endParaRPr lang="en-US" sz="1400" dirty="0"/>
          </a:p>
        </p:txBody>
      </p:sp>
      <p:sp>
        <p:nvSpPr>
          <p:cNvPr id="195" name="Text 40">
            <a:extLst>
              <a:ext uri="{FF2B5EF4-FFF2-40B4-BE49-F238E27FC236}">
                <a16:creationId xmlns:a16="http://schemas.microsoft.com/office/drawing/2014/main" id="{8FBA6F46-1190-2B64-E036-7B52B86E58BC}"/>
              </a:ext>
            </a:extLst>
          </p:cNvPr>
          <p:cNvSpPr/>
          <p:nvPr/>
        </p:nvSpPr>
        <p:spPr>
          <a:xfrm>
            <a:off x="20106614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보통</a:t>
            </a:r>
            <a:endParaRPr lang="en-US" sz="1800" dirty="0"/>
          </a:p>
        </p:txBody>
      </p:sp>
      <p:sp>
        <p:nvSpPr>
          <p:cNvPr id="196" name="Text 41">
            <a:extLst>
              <a:ext uri="{FF2B5EF4-FFF2-40B4-BE49-F238E27FC236}">
                <a16:creationId xmlns:a16="http://schemas.microsoft.com/office/drawing/2014/main" id="{D9B7A9DC-ED82-49E1-3747-94991D700197}"/>
              </a:ext>
            </a:extLst>
          </p:cNvPr>
          <p:cNvSpPr/>
          <p:nvPr/>
        </p:nvSpPr>
        <p:spPr>
          <a:xfrm>
            <a:off x="20178590" y="1128529"/>
            <a:ext cx="32600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3점</a:t>
            </a:r>
            <a:endParaRPr lang="en-US" sz="1400" dirty="0"/>
          </a:p>
        </p:txBody>
      </p:sp>
      <p:sp>
        <p:nvSpPr>
          <p:cNvPr id="197" name="Text 42">
            <a:extLst>
              <a:ext uri="{FF2B5EF4-FFF2-40B4-BE49-F238E27FC236}">
                <a16:creationId xmlns:a16="http://schemas.microsoft.com/office/drawing/2014/main" id="{833D6DF1-A814-7455-3385-4A054FF91047}"/>
              </a:ext>
            </a:extLst>
          </p:cNvPr>
          <p:cNvSpPr/>
          <p:nvPr/>
        </p:nvSpPr>
        <p:spPr>
          <a:xfrm>
            <a:off x="21351369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우수</a:t>
            </a:r>
            <a:endParaRPr lang="en-US" sz="1800" dirty="0"/>
          </a:p>
        </p:txBody>
      </p:sp>
      <p:sp>
        <p:nvSpPr>
          <p:cNvPr id="198" name="Text 43">
            <a:extLst>
              <a:ext uri="{FF2B5EF4-FFF2-40B4-BE49-F238E27FC236}">
                <a16:creationId xmlns:a16="http://schemas.microsoft.com/office/drawing/2014/main" id="{B5A9DF56-5C1E-CB88-9697-8A5E5D3CC792}"/>
              </a:ext>
            </a:extLst>
          </p:cNvPr>
          <p:cNvSpPr/>
          <p:nvPr/>
        </p:nvSpPr>
        <p:spPr>
          <a:xfrm>
            <a:off x="21423345" y="1128529"/>
            <a:ext cx="32600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4점</a:t>
            </a:r>
            <a:endParaRPr lang="en-US" sz="1400" dirty="0"/>
          </a:p>
        </p:txBody>
      </p:sp>
      <p:sp>
        <p:nvSpPr>
          <p:cNvPr id="199" name="Text 44">
            <a:extLst>
              <a:ext uri="{FF2B5EF4-FFF2-40B4-BE49-F238E27FC236}">
                <a16:creationId xmlns:a16="http://schemas.microsoft.com/office/drawing/2014/main" id="{78FE29D4-9834-E8D3-2603-B5D9422F027E}"/>
              </a:ext>
            </a:extLst>
          </p:cNvPr>
          <p:cNvSpPr/>
          <p:nvPr/>
        </p:nvSpPr>
        <p:spPr>
          <a:xfrm>
            <a:off x="21143910" y="442729"/>
            <a:ext cx="88487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그룹 내 귀감</a:t>
            </a:r>
            <a:endParaRPr lang="en-US" sz="1400" dirty="0"/>
          </a:p>
        </p:txBody>
      </p:sp>
      <p:sp>
        <p:nvSpPr>
          <p:cNvPr id="200" name="Text 45">
            <a:extLst>
              <a:ext uri="{FF2B5EF4-FFF2-40B4-BE49-F238E27FC236}">
                <a16:creationId xmlns:a16="http://schemas.microsoft.com/office/drawing/2014/main" id="{BFD8769A-EDC0-0D0F-0A90-45C3C5EF5A1D}"/>
              </a:ext>
            </a:extLst>
          </p:cNvPr>
          <p:cNvSpPr/>
          <p:nvPr/>
        </p:nvSpPr>
        <p:spPr>
          <a:xfrm>
            <a:off x="22596125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탁월</a:t>
            </a:r>
            <a:endParaRPr lang="en-US" sz="1800" dirty="0"/>
          </a:p>
        </p:txBody>
      </p:sp>
      <p:sp>
        <p:nvSpPr>
          <p:cNvPr id="201" name="Text 46">
            <a:extLst>
              <a:ext uri="{FF2B5EF4-FFF2-40B4-BE49-F238E27FC236}">
                <a16:creationId xmlns:a16="http://schemas.microsoft.com/office/drawing/2014/main" id="{1E0B7138-27A6-B95E-70E1-0C3763C10DB2}"/>
              </a:ext>
            </a:extLst>
          </p:cNvPr>
          <p:cNvSpPr/>
          <p:nvPr/>
        </p:nvSpPr>
        <p:spPr>
          <a:xfrm>
            <a:off x="22668101" y="1128529"/>
            <a:ext cx="313306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5점</a:t>
            </a:r>
            <a:endParaRPr lang="en-US" sz="1400" dirty="0"/>
          </a:p>
        </p:txBody>
      </p:sp>
      <p:sp>
        <p:nvSpPr>
          <p:cNvPr id="202" name="Text 47">
            <a:extLst>
              <a:ext uri="{FF2B5EF4-FFF2-40B4-BE49-F238E27FC236}">
                <a16:creationId xmlns:a16="http://schemas.microsoft.com/office/drawing/2014/main" id="{C1154E61-8324-F536-5CB2-FE953888685A}"/>
              </a:ext>
            </a:extLst>
          </p:cNvPr>
          <p:cNvSpPr/>
          <p:nvPr/>
        </p:nvSpPr>
        <p:spPr>
          <a:xfrm>
            <a:off x="22477577" y="442729"/>
            <a:ext cx="694353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전사 귀감</a:t>
            </a:r>
            <a:endParaRPr lang="en-US" sz="1400" dirty="0"/>
          </a:p>
        </p:txBody>
      </p:sp>
      <p:pic>
        <p:nvPicPr>
          <p:cNvPr id="203" name="Image 46" descr=" ">
            <a:extLst>
              <a:ext uri="{FF2B5EF4-FFF2-40B4-BE49-F238E27FC236}">
                <a16:creationId xmlns:a16="http://schemas.microsoft.com/office/drawing/2014/main" id="{61FC1797-928C-9B3C-0A06-08F0A21595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61458" y="1877829"/>
            <a:ext cx="3658057" cy="190500"/>
          </a:xfrm>
          <a:prstGeom prst="rect">
            <a:avLst/>
          </a:prstGeom>
        </p:spPr>
      </p:pic>
      <p:pic>
        <p:nvPicPr>
          <p:cNvPr id="204" name="Image 47" descr=" ">
            <a:extLst>
              <a:ext uri="{FF2B5EF4-FFF2-40B4-BE49-F238E27FC236}">
                <a16:creationId xmlns:a16="http://schemas.microsoft.com/office/drawing/2014/main" id="{451D8563-C3EE-8FA2-2121-2A980CF1599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2843029"/>
            <a:ext cx="3658057" cy="203200"/>
          </a:xfrm>
          <a:prstGeom prst="rect">
            <a:avLst/>
          </a:prstGeom>
        </p:spPr>
      </p:pic>
      <p:pic>
        <p:nvPicPr>
          <p:cNvPr id="205" name="Image 48" descr=" ">
            <a:extLst>
              <a:ext uri="{FF2B5EF4-FFF2-40B4-BE49-F238E27FC236}">
                <a16:creationId xmlns:a16="http://schemas.microsoft.com/office/drawing/2014/main" id="{2462B2A5-7D6F-9A4A-9C20-5E93211282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3808229"/>
            <a:ext cx="3658057" cy="203200"/>
          </a:xfrm>
          <a:prstGeom prst="rect">
            <a:avLst/>
          </a:prstGeom>
        </p:spPr>
      </p:pic>
      <p:pic>
        <p:nvPicPr>
          <p:cNvPr id="206" name="Image 49" descr=" ">
            <a:extLst>
              <a:ext uri="{FF2B5EF4-FFF2-40B4-BE49-F238E27FC236}">
                <a16:creationId xmlns:a16="http://schemas.microsoft.com/office/drawing/2014/main" id="{45676F1C-CC3C-8EDF-0843-E873BD22E0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261458" y="4773429"/>
            <a:ext cx="3658057" cy="215900"/>
          </a:xfrm>
          <a:prstGeom prst="rect">
            <a:avLst/>
          </a:prstGeom>
        </p:spPr>
      </p:pic>
      <p:pic>
        <p:nvPicPr>
          <p:cNvPr id="207" name="Image 50" descr=" ">
            <a:extLst>
              <a:ext uri="{FF2B5EF4-FFF2-40B4-BE49-F238E27FC236}">
                <a16:creationId xmlns:a16="http://schemas.microsoft.com/office/drawing/2014/main" id="{3174C072-7771-9F94-5AAE-93209B4211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5751329"/>
            <a:ext cx="3658057" cy="203200"/>
          </a:xfrm>
          <a:prstGeom prst="rect">
            <a:avLst/>
          </a:prstGeom>
        </p:spPr>
      </p:pic>
      <p:pic>
        <p:nvPicPr>
          <p:cNvPr id="208" name="Image 51" descr=" ">
            <a:extLst>
              <a:ext uri="{FF2B5EF4-FFF2-40B4-BE49-F238E27FC236}">
                <a16:creationId xmlns:a16="http://schemas.microsoft.com/office/drawing/2014/main" id="{3B6045F7-BA35-03C5-0FBA-824ADB8D67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261458" y="6716529"/>
            <a:ext cx="4902813" cy="203200"/>
          </a:xfrm>
          <a:prstGeom prst="rect">
            <a:avLst/>
          </a:prstGeom>
        </p:spPr>
      </p:pic>
      <p:pic>
        <p:nvPicPr>
          <p:cNvPr id="209" name="Image 52" descr=" ">
            <a:extLst>
              <a:ext uri="{FF2B5EF4-FFF2-40B4-BE49-F238E27FC236}">
                <a16:creationId xmlns:a16="http://schemas.microsoft.com/office/drawing/2014/main" id="{BFF541FD-9ACC-B1E0-8442-B18A8FE7E77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261458" y="7694429"/>
            <a:ext cx="4902813" cy="190500"/>
          </a:xfrm>
          <a:prstGeom prst="rect">
            <a:avLst/>
          </a:prstGeom>
        </p:spPr>
      </p:pic>
      <p:pic>
        <p:nvPicPr>
          <p:cNvPr id="210" name="Image 53" descr=" ">
            <a:extLst>
              <a:ext uri="{FF2B5EF4-FFF2-40B4-BE49-F238E27FC236}">
                <a16:creationId xmlns:a16="http://schemas.microsoft.com/office/drawing/2014/main" id="{E3C9898F-DB7F-4CA3-094B-12F55FB55EF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261458" y="8659629"/>
            <a:ext cx="3658057" cy="203200"/>
          </a:xfrm>
          <a:prstGeom prst="rect">
            <a:avLst/>
          </a:prstGeom>
        </p:spPr>
      </p:pic>
      <p:sp>
        <p:nvSpPr>
          <p:cNvPr id="211" name="Shape 48">
            <a:extLst>
              <a:ext uri="{FF2B5EF4-FFF2-40B4-BE49-F238E27FC236}">
                <a16:creationId xmlns:a16="http://schemas.microsoft.com/office/drawing/2014/main" id="{9A9892B8-316D-40E0-ACF5-1FD808904898}"/>
              </a:ext>
            </a:extLst>
          </p:cNvPr>
          <p:cNvSpPr/>
          <p:nvPr/>
        </p:nvSpPr>
        <p:spPr>
          <a:xfrm>
            <a:off x="6477810" y="9345429"/>
            <a:ext cx="10732841" cy="990600"/>
          </a:xfrm>
          <a:prstGeom prst="rect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12" name="Shape 49">
            <a:extLst>
              <a:ext uri="{FF2B5EF4-FFF2-40B4-BE49-F238E27FC236}">
                <a16:creationId xmlns:a16="http://schemas.microsoft.com/office/drawing/2014/main" id="{CC56BFFB-2853-59BE-9BB3-FB888308CBDF}"/>
              </a:ext>
            </a:extLst>
          </p:cNvPr>
          <p:cNvSpPr/>
          <p:nvPr/>
        </p:nvSpPr>
        <p:spPr>
          <a:xfrm>
            <a:off x="17248757" y="9345429"/>
            <a:ext cx="6160270" cy="990600"/>
          </a:xfrm>
          <a:prstGeom prst="rect">
            <a:avLst/>
          </a:prstGeom>
          <a:solidFill>
            <a:srgbClr val="4E5968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213" name="Text 50">
            <a:extLst>
              <a:ext uri="{FF2B5EF4-FFF2-40B4-BE49-F238E27FC236}">
                <a16:creationId xmlns:a16="http://schemas.microsoft.com/office/drawing/2014/main" id="{ADB0DC34-1FDB-31DA-F5B0-E812356B1CCE}"/>
              </a:ext>
            </a:extLst>
          </p:cNvPr>
          <p:cNvSpPr/>
          <p:nvPr/>
        </p:nvSpPr>
        <p:spPr>
          <a:xfrm>
            <a:off x="7074785" y="9653823"/>
            <a:ext cx="1715561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총점 26점 이상</a:t>
            </a:r>
            <a:endParaRPr lang="en-US" sz="2120" dirty="0"/>
          </a:p>
        </p:txBody>
      </p:sp>
      <p:sp>
        <p:nvSpPr>
          <p:cNvPr id="214" name="Text 51">
            <a:extLst>
              <a:ext uri="{FF2B5EF4-FFF2-40B4-BE49-F238E27FC236}">
                <a16:creationId xmlns:a16="http://schemas.microsoft.com/office/drawing/2014/main" id="{08AAB173-919B-606C-F7DA-B753979944E4}"/>
              </a:ext>
            </a:extLst>
          </p:cNvPr>
          <p:cNvSpPr/>
          <p:nvPr/>
        </p:nvSpPr>
        <p:spPr>
          <a:xfrm>
            <a:off x="9272160" y="9653823"/>
            <a:ext cx="4459104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단, 성과분야 3개 중 2개 이상은 우수 이상</a:t>
            </a:r>
            <a:endParaRPr lang="en-US" sz="2120" dirty="0"/>
          </a:p>
        </p:txBody>
      </p:sp>
      <p:sp>
        <p:nvSpPr>
          <p:cNvPr id="215" name="Text 52">
            <a:extLst>
              <a:ext uri="{FF2B5EF4-FFF2-40B4-BE49-F238E27FC236}">
                <a16:creationId xmlns:a16="http://schemas.microsoft.com/office/drawing/2014/main" id="{6BD7E926-B47A-FE12-865B-D6CB063C470F}"/>
              </a:ext>
            </a:extLst>
          </p:cNvPr>
          <p:cNvSpPr/>
          <p:nvPr/>
        </p:nvSpPr>
        <p:spPr>
          <a:xfrm>
            <a:off x="17845731" y="9653823"/>
            <a:ext cx="559717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총점</a:t>
            </a:r>
            <a:endParaRPr lang="en-US" sz="2120" dirty="0"/>
          </a:p>
        </p:txBody>
      </p:sp>
      <p:sp>
        <p:nvSpPr>
          <p:cNvPr id="216" name="Text 53">
            <a:extLst>
              <a:ext uri="{FF2B5EF4-FFF2-40B4-BE49-F238E27FC236}">
                <a16:creationId xmlns:a16="http://schemas.microsoft.com/office/drawing/2014/main" id="{193483C0-834B-B9AF-B0D8-BF8CED0C9374}"/>
              </a:ext>
            </a:extLst>
          </p:cNvPr>
          <p:cNvSpPr/>
          <p:nvPr/>
        </p:nvSpPr>
        <p:spPr>
          <a:xfrm>
            <a:off x="21769675" y="9539523"/>
            <a:ext cx="737539" cy="699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62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26</a:t>
            </a:r>
            <a:endParaRPr lang="en-US" sz="3620" dirty="0"/>
          </a:p>
        </p:txBody>
      </p:sp>
      <p:sp>
        <p:nvSpPr>
          <p:cNvPr id="217" name="Text 54">
            <a:extLst>
              <a:ext uri="{FF2B5EF4-FFF2-40B4-BE49-F238E27FC236}">
                <a16:creationId xmlns:a16="http://schemas.microsoft.com/office/drawing/2014/main" id="{054B8E88-BFA8-262D-EE97-9A1EF239F105}"/>
              </a:ext>
            </a:extLst>
          </p:cNvPr>
          <p:cNvSpPr/>
          <p:nvPr/>
        </p:nvSpPr>
        <p:spPr>
          <a:xfrm>
            <a:off x="22596125" y="9688329"/>
            <a:ext cx="331088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FFFFFF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점</a:t>
            </a:r>
            <a:endParaRPr lang="en-US" sz="2120" dirty="0"/>
          </a:p>
        </p:txBody>
      </p:sp>
      <p:sp>
        <p:nvSpPr>
          <p:cNvPr id="218" name="Shape 55">
            <a:extLst>
              <a:ext uri="{FF2B5EF4-FFF2-40B4-BE49-F238E27FC236}">
                <a16:creationId xmlns:a16="http://schemas.microsoft.com/office/drawing/2014/main" id="{E416694E-4C2F-2DCF-15F8-79CCB26A6506}"/>
              </a:ext>
            </a:extLst>
          </p:cNvPr>
          <p:cNvSpPr/>
          <p:nvPr/>
        </p:nvSpPr>
        <p:spPr>
          <a:xfrm>
            <a:off x="20983023" y="6322829"/>
            <a:ext cx="2426003" cy="2908300"/>
          </a:xfrm>
          <a:prstGeom prst="rect">
            <a:avLst/>
          </a:prstGeom>
          <a:noFill/>
          <a:ln w="38100">
            <a:solidFill>
              <a:srgbClr val="FF4085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19" name="Shape 56">
            <a:extLst>
              <a:ext uri="{FF2B5EF4-FFF2-40B4-BE49-F238E27FC236}">
                <a16:creationId xmlns:a16="http://schemas.microsoft.com/office/drawing/2014/main" id="{42792FD0-AFF6-3A4B-265C-2442E273650F}"/>
              </a:ext>
            </a:extLst>
          </p:cNvPr>
          <p:cNvSpPr/>
          <p:nvPr/>
        </p:nvSpPr>
        <p:spPr>
          <a:xfrm>
            <a:off x="6503214" y="10450329"/>
            <a:ext cx="16905813" cy="2819400"/>
          </a:xfrm>
          <a:prstGeom prst="rect">
            <a:avLst/>
          </a:prstGeom>
          <a:solidFill>
            <a:srgbClr val="F0FAF6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220" name="Text 57">
            <a:extLst>
              <a:ext uri="{FF2B5EF4-FFF2-40B4-BE49-F238E27FC236}">
                <a16:creationId xmlns:a16="http://schemas.microsoft.com/office/drawing/2014/main" id="{0CB70F05-9667-BF03-8864-BE6DC7EB9184}"/>
              </a:ext>
            </a:extLst>
          </p:cNvPr>
          <p:cNvSpPr/>
          <p:nvPr/>
        </p:nvSpPr>
        <p:spPr>
          <a:xfrm>
            <a:off x="7074785" y="10907529"/>
            <a:ext cx="1135522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추천 의견</a:t>
            </a:r>
            <a:endParaRPr lang="en-US" sz="2220" dirty="0"/>
          </a:p>
        </p:txBody>
      </p:sp>
      <p:sp>
        <p:nvSpPr>
          <p:cNvPr id="221" name="Text 58">
            <a:extLst>
              <a:ext uri="{FF2B5EF4-FFF2-40B4-BE49-F238E27FC236}">
                <a16:creationId xmlns:a16="http://schemas.microsoft.com/office/drawing/2014/main" id="{323977C4-F735-D66A-2520-713E84A3DB57}"/>
              </a:ext>
            </a:extLst>
          </p:cNvPr>
          <p:cNvSpPr/>
          <p:nvPr/>
        </p:nvSpPr>
        <p:spPr>
          <a:xfrm>
            <a:off x="9272160" y="10818629"/>
            <a:ext cx="14691503" cy="2116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모든 구성원들과 잘 지내는 등 친화력이 매우 우수하며, 타의 모범이 되도록 열심히 하는 모습을 보임. </a:t>
            </a:r>
            <a:b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60" dirty="0" err="1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고객지원</a:t>
            </a: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책임자로서 사업지원을 위한 다양한 활동을 하여 사업성과달성에 기여하였음.</a:t>
            </a:r>
            <a:endParaRPr lang="en-US" sz="2000" dirty="0"/>
          </a:p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사업담당자의 의견을 수렴하여 적극적으로 도움을 주고 있으며, 협업구성원과의 소통 능력도 우수함. </a:t>
            </a:r>
            <a:endParaRPr lang="en-US" sz="2000" dirty="0"/>
          </a:p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단순히 협력을 넘어서 열정, 성과측면에서도 우수하며, 타 구성원에게 선양효과를 보여주므로 우수협력자로 추천이 적절하다 판단.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/>
        </p:nvSpPr>
        <p:spPr>
          <a:xfrm>
            <a:off x="0" y="0"/>
            <a:ext cx="5512489" cy="1371600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/>
        </p:spPr>
        <p:txBody>
          <a:bodyPr/>
          <a:lstStyle/>
          <a:p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72679" y="567267"/>
            <a:ext cx="4092156" cy="2882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ko-Kore-KR" sz="6000" dirty="0">
                <a:solidFill>
                  <a:schemeClr val="accent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</a:t>
            </a:r>
          </a:p>
          <a:p>
            <a:pPr marL="0" indent="0" algn="l">
              <a:buNone/>
            </a:pPr>
            <a:r>
              <a:rPr lang="en-US" altLang="ko-Kore-KR" sz="6000" dirty="0">
                <a:solidFill>
                  <a:schemeClr val="accent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Partner</a:t>
            </a:r>
            <a:endParaRPr lang="en-US" altLang="ko-Kore-KR" sz="6000" dirty="0">
              <a:solidFill>
                <a:schemeClr val="accent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787626" y="2828735"/>
            <a:ext cx="270543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80"/>
              </a:lnSpc>
            </a:pP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열정으로</a:t>
            </a:r>
            <a:b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540C65D-DAE8-B2A0-4279-6B0E1D5073A3}"/>
              </a:ext>
            </a:extLst>
          </p:cNvPr>
          <p:cNvGrpSpPr/>
          <p:nvPr/>
        </p:nvGrpSpPr>
        <p:grpSpPr>
          <a:xfrm>
            <a:off x="772128" y="3895535"/>
            <a:ext cx="1422576" cy="622300"/>
            <a:chOff x="1092337" y="6616700"/>
            <a:chExt cx="1422576" cy="622300"/>
          </a:xfrm>
        </p:grpSpPr>
        <p:sp>
          <p:nvSpPr>
            <p:cNvPr id="31" name="Shape 22"/>
            <p:cNvSpPr/>
            <p:nvPr/>
          </p:nvSpPr>
          <p:spPr>
            <a:xfrm>
              <a:off x="1092337" y="6616700"/>
              <a:ext cx="1384473" cy="622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2" name="Text 23"/>
            <p:cNvSpPr/>
            <p:nvPr/>
          </p:nvSpPr>
          <p:spPr>
            <a:xfrm>
              <a:off x="1282859" y="6691630"/>
              <a:ext cx="1232054" cy="469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200" b="1" dirty="0">
                  <a:solidFill>
                    <a:srgbClr val="4E5968">
                      <a:alpha val="100000"/>
                    </a:srgbClr>
                  </a:solidFill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셀장 추천</a:t>
              </a:r>
              <a:endParaRPr lang="en-US" sz="2200" b="1" dirty="0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C472D88-78FD-96CC-8835-554D26147ECD}"/>
              </a:ext>
            </a:extLst>
          </p:cNvPr>
          <p:cNvGrpSpPr/>
          <p:nvPr/>
        </p:nvGrpSpPr>
        <p:grpSpPr>
          <a:xfrm>
            <a:off x="772679" y="12016188"/>
            <a:ext cx="2513505" cy="1253541"/>
            <a:chOff x="772679" y="11782320"/>
            <a:chExt cx="2513505" cy="1253541"/>
          </a:xfrm>
        </p:grpSpPr>
        <p:sp>
          <p:nvSpPr>
            <p:cNvPr id="43" name="Text 55">
              <a:extLst>
                <a:ext uri="{FF2B5EF4-FFF2-40B4-BE49-F238E27FC236}">
                  <a16:creationId xmlns:a16="http://schemas.microsoft.com/office/drawing/2014/main" id="{8E9DFC21-1D03-CBF7-E3E8-15A44B07F448}"/>
                </a:ext>
              </a:extLst>
            </p:cNvPr>
            <p:cNvSpPr/>
            <p:nvPr/>
          </p:nvSpPr>
          <p:spPr>
            <a:xfrm>
              <a:off x="772679" y="12197661"/>
              <a:ext cx="2513505" cy="838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AWARDS</a:t>
              </a:r>
            </a:p>
          </p:txBody>
        </p:sp>
        <p:pic>
          <p:nvPicPr>
            <p:cNvPr id="44" name="그림 43" descr="다채로움, 어둠, 원이(가) 표시된 사진&#10;&#10;자동 생성된 설명">
              <a:extLst>
                <a:ext uri="{FF2B5EF4-FFF2-40B4-BE49-F238E27FC236}">
                  <a16:creationId xmlns:a16="http://schemas.microsoft.com/office/drawing/2014/main" id="{8272E140-814F-13DB-36ED-06738FEC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92" y="11782320"/>
              <a:ext cx="680139" cy="447896"/>
            </a:xfrm>
            <a:prstGeom prst="rect">
              <a:avLst/>
            </a:prstGeom>
          </p:spPr>
        </p:pic>
      </p:grpSp>
      <p:sp>
        <p:nvSpPr>
          <p:cNvPr id="2" name="Shape 0">
            <a:extLst>
              <a:ext uri="{FF2B5EF4-FFF2-40B4-BE49-F238E27FC236}">
                <a16:creationId xmlns:a16="http://schemas.microsoft.com/office/drawing/2014/main" id="{31F80C77-54F9-ECAF-997D-EB88A7183DB0}"/>
              </a:ext>
            </a:extLst>
          </p:cNvPr>
          <p:cNvSpPr/>
          <p:nvPr/>
        </p:nvSpPr>
        <p:spPr>
          <a:xfrm>
            <a:off x="12892111" y="12039600"/>
            <a:ext cx="10707438" cy="762000"/>
          </a:xfrm>
          <a:prstGeom prst="roundRect">
            <a:avLst>
              <a:gd name="adj" fmla="val 7200"/>
            </a:avLst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F7F7BF7-BFE2-CB34-0794-01FC0D7FE6A6}"/>
              </a:ext>
            </a:extLst>
          </p:cNvPr>
          <p:cNvSpPr/>
          <p:nvPr/>
        </p:nvSpPr>
        <p:spPr>
          <a:xfrm>
            <a:off x="12892111" y="10998200"/>
            <a:ext cx="10707438" cy="762000"/>
          </a:xfrm>
          <a:prstGeom prst="roundRect">
            <a:avLst>
              <a:gd name="adj" fmla="val 7200"/>
            </a:avLst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93BA825-7DC2-ADDE-D543-74E49D008BB7}"/>
              </a:ext>
            </a:extLst>
          </p:cNvPr>
          <p:cNvSpPr/>
          <p:nvPr/>
        </p:nvSpPr>
        <p:spPr>
          <a:xfrm>
            <a:off x="11075784" y="2565400"/>
            <a:ext cx="12523765" cy="3263900"/>
          </a:xfrm>
          <a:prstGeom prst="roundRect">
            <a:avLst>
              <a:gd name="adj" fmla="val 6163"/>
            </a:avLst>
          </a:prstGeom>
          <a:solidFill>
            <a:srgbClr val="F9FAFB">
              <a:alpha val="100000"/>
            </a:srgbClr>
          </a:solidFill>
          <a:ln w="12700">
            <a:solidFill>
              <a:srgbClr val="E5E8EB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4B8544E-4E3A-47E5-D36F-0A08DAF5B8EF}"/>
              </a:ext>
            </a:extLst>
          </p:cNvPr>
          <p:cNvSpPr/>
          <p:nvPr/>
        </p:nvSpPr>
        <p:spPr>
          <a:xfrm>
            <a:off x="11075784" y="6096000"/>
            <a:ext cx="12523765" cy="3771900"/>
          </a:xfrm>
          <a:prstGeom prst="roundRect">
            <a:avLst>
              <a:gd name="adj" fmla="val 5333"/>
            </a:avLst>
          </a:prstGeom>
          <a:solidFill>
            <a:srgbClr val="F9FAFB">
              <a:alpha val="100000"/>
            </a:srgbClr>
          </a:solidFill>
          <a:ln w="12700">
            <a:solidFill>
              <a:srgbClr val="E5E8EB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D9550AB2-D7FE-865D-A63F-C2B1DA2488BD}"/>
              </a:ext>
            </a:extLst>
          </p:cNvPr>
          <p:cNvSpPr/>
          <p:nvPr/>
        </p:nvSpPr>
        <p:spPr>
          <a:xfrm>
            <a:off x="11164695" y="11417300"/>
            <a:ext cx="890685" cy="6365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개인성과 기여도</a:t>
            </a:r>
            <a:endParaRPr lang="en-US" sz="1837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3D4062C-8EBB-A2FA-D71B-09CB76FE6F1F}"/>
              </a:ext>
            </a:extLst>
          </p:cNvPr>
          <p:cNvSpPr/>
          <p:nvPr/>
        </p:nvSpPr>
        <p:spPr>
          <a:xfrm>
            <a:off x="21110038" y="11252200"/>
            <a:ext cx="2071932" cy="357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최소 2회 이상 Above</a:t>
            </a:r>
            <a:endParaRPr lang="en-US" sz="1837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E387086-EC0D-E1C5-BA79-785CEF0EA189}"/>
              </a:ext>
            </a:extLst>
          </p:cNvPr>
          <p:cNvSpPr/>
          <p:nvPr/>
        </p:nvSpPr>
        <p:spPr>
          <a:xfrm>
            <a:off x="21110038" y="12268200"/>
            <a:ext cx="2033828" cy="357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37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최소 1회 이상 Above</a:t>
            </a:r>
            <a:endParaRPr lang="en-US" sz="1837" dirty="0"/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7562F397-F4D7-5F11-292D-F4FB9456A2AF}"/>
              </a:ext>
            </a:extLst>
          </p:cNvPr>
          <p:cNvSpPr/>
          <p:nvPr/>
        </p:nvSpPr>
        <p:spPr>
          <a:xfrm>
            <a:off x="11507638" y="29972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</p:txBody>
      </p:sp>
      <p:sp>
        <p:nvSpPr>
          <p:cNvPr id="24" name="Text 15">
            <a:extLst>
              <a:ext uri="{FF2B5EF4-FFF2-40B4-BE49-F238E27FC236}">
                <a16:creationId xmlns:a16="http://schemas.microsoft.com/office/drawing/2014/main" id="{580EA560-BA1E-AA40-5677-6D5784586276}"/>
              </a:ext>
            </a:extLst>
          </p:cNvPr>
          <p:cNvSpPr/>
          <p:nvPr/>
        </p:nvSpPr>
        <p:spPr>
          <a:xfrm>
            <a:off x="12561870" y="3022600"/>
            <a:ext cx="10867472" cy="2319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차세대 업무 Tool을 통해 업무 효율성을 000% 개선하고, 그룹내 핵심 제품인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 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에 반영. 기존 고객의 제품 업데이트 과정을 혁신적으로 개선함으로 고객의 피드백을 대응 시간을 수배이상 단축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분야의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리더 역할을 수행하면서 제품의 사업적 성과에 기여하였으며, 전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제품의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파이프라인을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구축하고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안정적인 개발 환경을 구축.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핵심 사업 개발 및 서비스 품질 향상에 핵심 역할로 지원하면서 향후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ㅇㅇㅇ 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제품의 </a:t>
            </a:r>
            <a:r>
              <a:rPr lang="ko-KR" alt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ㅇㅇㅇ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개발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활성화를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기대할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수 있도록 기여.</a:t>
            </a:r>
            <a:endParaRPr lang="en-US" sz="2000" dirty="0"/>
          </a:p>
        </p:txBody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F0C8C61B-4731-5A0B-58F5-424973A1CC20}"/>
              </a:ext>
            </a:extLst>
          </p:cNvPr>
          <p:cNvSpPr/>
          <p:nvPr/>
        </p:nvSpPr>
        <p:spPr>
          <a:xfrm>
            <a:off x="11507638" y="65024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태도</a:t>
            </a:r>
            <a:endParaRPr lang="en-US" sz="2220" dirty="0"/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8A26035D-EF12-23C4-C91D-2DDF86696114}"/>
              </a:ext>
            </a:extLst>
          </p:cNvPr>
          <p:cNvSpPr/>
          <p:nvPr/>
        </p:nvSpPr>
        <p:spPr>
          <a:xfrm>
            <a:off x="11164695" y="10998200"/>
            <a:ext cx="83068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행복도</a:t>
            </a:r>
            <a:endParaRPr lang="en-US" sz="2220" dirty="0"/>
          </a:p>
        </p:txBody>
      </p:sp>
      <p:sp>
        <p:nvSpPr>
          <p:cNvPr id="27" name="Text 18">
            <a:extLst>
              <a:ext uri="{FF2B5EF4-FFF2-40B4-BE49-F238E27FC236}">
                <a16:creationId xmlns:a16="http://schemas.microsoft.com/office/drawing/2014/main" id="{E9F50390-BBDB-99BA-3704-5E5E9120933B}"/>
              </a:ext>
            </a:extLst>
          </p:cNvPr>
          <p:cNvSpPr/>
          <p:nvPr/>
        </p:nvSpPr>
        <p:spPr>
          <a:xfrm>
            <a:off x="13171546" y="112141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3182F6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</p:txBody>
      </p:sp>
      <p:sp>
        <p:nvSpPr>
          <p:cNvPr id="28" name="Text 19">
            <a:extLst>
              <a:ext uri="{FF2B5EF4-FFF2-40B4-BE49-F238E27FC236}">
                <a16:creationId xmlns:a16="http://schemas.microsoft.com/office/drawing/2014/main" id="{9BDAD919-C126-2CE6-773A-171B787B5CC9}"/>
              </a:ext>
            </a:extLst>
          </p:cNvPr>
          <p:cNvSpPr/>
          <p:nvPr/>
        </p:nvSpPr>
        <p:spPr>
          <a:xfrm>
            <a:off x="13171546" y="12255500"/>
            <a:ext cx="589354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열정</a:t>
            </a:r>
            <a:endParaRPr lang="en-US" sz="2220" dirty="0"/>
          </a:p>
        </p:txBody>
      </p:sp>
      <p:sp>
        <p:nvSpPr>
          <p:cNvPr id="29" name="Text 20">
            <a:extLst>
              <a:ext uri="{FF2B5EF4-FFF2-40B4-BE49-F238E27FC236}">
                <a16:creationId xmlns:a16="http://schemas.microsoft.com/office/drawing/2014/main" id="{E9F12F68-C864-81E3-FB62-156A63B4D357}"/>
              </a:ext>
            </a:extLst>
          </p:cNvPr>
          <p:cNvSpPr/>
          <p:nvPr/>
        </p:nvSpPr>
        <p:spPr>
          <a:xfrm>
            <a:off x="12561869" y="6527800"/>
            <a:ext cx="10867473" cy="3031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[긍정] 책임과 역할에 대한 높은 자존감과 책임의식으로 지속적으로 도전 성과 달성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[열정] 성과에 대한 지속적인 열정으로 고객DB데이터를 계속 분석 및 추가 DB확보를 위한 연락을 지속함.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[전략] 크고 작은 모든 과업에서 치열한 고민을 하며, 깊이 있는 문제 인식과 장기 방향성을 가진 대안을 제시함.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[성실] 좋은 문화의 조직으로 높은 신뢰를 가지며, 조직의 성장과 발전에 높은 기대를 가지고 헌신함</a:t>
            </a:r>
            <a:endParaRPr lang="en-US" sz="20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[리더십&amp;팔로우십] 동료를 배려하고 존중함, 도전 과업에서 긍정적 추진력을 만들며, 상호간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시너지를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통한</a:t>
            </a:r>
            <a:b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80" dirty="0" err="1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</a:t>
            </a:r>
            <a:r>
              <a:rPr lang="en-US" sz="2000" kern="0" spc="-80" dirty="0">
                <a:solidFill>
                  <a:srgbClr val="6B7684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창출 역량이 높음</a:t>
            </a:r>
            <a:endParaRPr lang="en-US" sz="2000" dirty="0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8C7DE100-3C18-EB24-692F-2FAC7F7E7DBF}"/>
              </a:ext>
            </a:extLst>
          </p:cNvPr>
          <p:cNvSpPr/>
          <p:nvPr/>
        </p:nvSpPr>
        <p:spPr>
          <a:xfrm>
            <a:off x="15078478" y="10655300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432CDB84-EBA1-744C-E7CF-1047E3B32382}"/>
              </a:ext>
            </a:extLst>
          </p:cNvPr>
          <p:cNvSpPr/>
          <p:nvPr/>
        </p:nvSpPr>
        <p:spPr>
          <a:xfrm>
            <a:off x="16831297" y="10655300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C499389E-705C-F297-5A0D-7AD9E5D530ED}"/>
              </a:ext>
            </a:extLst>
          </p:cNvPr>
          <p:cNvSpPr/>
          <p:nvPr/>
        </p:nvSpPr>
        <p:spPr>
          <a:xfrm>
            <a:off x="18584116" y="10655300"/>
            <a:ext cx="530080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00월</a:t>
            </a:r>
            <a:endParaRPr lang="en-US" sz="1720" dirty="0"/>
          </a:p>
        </p:txBody>
      </p:sp>
      <p:sp>
        <p:nvSpPr>
          <p:cNvPr id="35" name="Text 26">
            <a:extLst>
              <a:ext uri="{FF2B5EF4-FFF2-40B4-BE49-F238E27FC236}">
                <a16:creationId xmlns:a16="http://schemas.microsoft.com/office/drawing/2014/main" id="{8C1782A4-A94C-DD02-1733-FE3154104639}"/>
              </a:ext>
            </a:extLst>
          </p:cNvPr>
          <p:cNvSpPr/>
          <p:nvPr/>
        </p:nvSpPr>
        <p:spPr>
          <a:xfrm>
            <a:off x="21073627" y="10655300"/>
            <a:ext cx="885724" cy="339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추천 기준</a:t>
            </a:r>
            <a:endParaRPr lang="en-US" sz="1720" dirty="0"/>
          </a:p>
        </p:txBody>
      </p:sp>
      <p:sp>
        <p:nvSpPr>
          <p:cNvPr id="36" name="Text 27">
            <a:extLst>
              <a:ext uri="{FF2B5EF4-FFF2-40B4-BE49-F238E27FC236}">
                <a16:creationId xmlns:a16="http://schemas.microsoft.com/office/drawing/2014/main" id="{C439E5E1-1342-40FE-0F76-7E9FAAE16D3B}"/>
              </a:ext>
            </a:extLst>
          </p:cNvPr>
          <p:cNvSpPr/>
          <p:nvPr/>
        </p:nvSpPr>
        <p:spPr>
          <a:xfrm>
            <a:off x="15156804" y="111287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7" name="Text 28">
            <a:extLst>
              <a:ext uri="{FF2B5EF4-FFF2-40B4-BE49-F238E27FC236}">
                <a16:creationId xmlns:a16="http://schemas.microsoft.com/office/drawing/2014/main" id="{E439DD23-E6F4-6A07-37DF-10C03CE763FC}"/>
              </a:ext>
            </a:extLst>
          </p:cNvPr>
          <p:cNvSpPr/>
          <p:nvPr/>
        </p:nvSpPr>
        <p:spPr>
          <a:xfrm>
            <a:off x="16909623" y="111287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8" name="Text 29">
            <a:extLst>
              <a:ext uri="{FF2B5EF4-FFF2-40B4-BE49-F238E27FC236}">
                <a16:creationId xmlns:a16="http://schemas.microsoft.com/office/drawing/2014/main" id="{07EE1C2E-E097-7763-7D59-8A0701543C88}"/>
              </a:ext>
            </a:extLst>
          </p:cNvPr>
          <p:cNvSpPr/>
          <p:nvPr/>
        </p:nvSpPr>
        <p:spPr>
          <a:xfrm>
            <a:off x="18662443" y="111287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39" name="Text 30">
            <a:extLst>
              <a:ext uri="{FF2B5EF4-FFF2-40B4-BE49-F238E27FC236}">
                <a16:creationId xmlns:a16="http://schemas.microsoft.com/office/drawing/2014/main" id="{2228E2BF-1783-FDEB-9CDE-9C90CACADDF3}"/>
              </a:ext>
            </a:extLst>
          </p:cNvPr>
          <p:cNvSpPr/>
          <p:nvPr/>
        </p:nvSpPr>
        <p:spPr>
          <a:xfrm>
            <a:off x="15156804" y="121701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0" name="Text 31">
            <a:extLst>
              <a:ext uri="{FF2B5EF4-FFF2-40B4-BE49-F238E27FC236}">
                <a16:creationId xmlns:a16="http://schemas.microsoft.com/office/drawing/2014/main" id="{4DA7D6B8-2AF1-823E-0E36-7EBC82B4B812}"/>
              </a:ext>
            </a:extLst>
          </p:cNvPr>
          <p:cNvSpPr/>
          <p:nvPr/>
        </p:nvSpPr>
        <p:spPr>
          <a:xfrm>
            <a:off x="16909623" y="121701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1" name="Text 32">
            <a:extLst>
              <a:ext uri="{FF2B5EF4-FFF2-40B4-BE49-F238E27FC236}">
                <a16:creationId xmlns:a16="http://schemas.microsoft.com/office/drawing/2014/main" id="{C9F11748-96BF-3413-24AB-9CB79D1C7739}"/>
              </a:ext>
            </a:extLst>
          </p:cNvPr>
          <p:cNvSpPr/>
          <p:nvPr/>
        </p:nvSpPr>
        <p:spPr>
          <a:xfrm>
            <a:off x="18662443" y="12170194"/>
            <a:ext cx="386128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20" dirty="0">
                <a:solidFill>
                  <a:srgbClr val="7A838E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endParaRPr lang="en-US" sz="2820" dirty="0"/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ECCC2F5C-3036-DACF-97E7-FDC8F981BD51}"/>
              </a:ext>
            </a:extLst>
          </p:cNvPr>
          <p:cNvSpPr/>
          <p:nvPr/>
        </p:nvSpPr>
        <p:spPr>
          <a:xfrm>
            <a:off x="6916014" y="5900843"/>
            <a:ext cx="2756244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ko-KR" altLang="en-US" sz="4220" dirty="0">
                <a:solidFill>
                  <a:schemeClr val="bg1">
                    <a:lumMod val="8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구성원 사진</a:t>
            </a:r>
            <a:endParaRPr lang="en-US" sz="422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9" name="Text 12">
            <a:extLst>
              <a:ext uri="{FF2B5EF4-FFF2-40B4-BE49-F238E27FC236}">
                <a16:creationId xmlns:a16="http://schemas.microsoft.com/office/drawing/2014/main" id="{39FF920D-7C32-5886-8B15-CB294882688A}"/>
              </a:ext>
            </a:extLst>
          </p:cNvPr>
          <p:cNvSpPr/>
          <p:nvPr/>
        </p:nvSpPr>
        <p:spPr>
          <a:xfrm>
            <a:off x="11179642" y="1382283"/>
            <a:ext cx="1575844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홍길동</a:t>
            </a:r>
            <a:endParaRPr lang="en-US" sz="4220" dirty="0"/>
          </a:p>
        </p:txBody>
      </p:sp>
      <p:sp>
        <p:nvSpPr>
          <p:cNvPr id="140" name="Text 13">
            <a:extLst>
              <a:ext uri="{FF2B5EF4-FFF2-40B4-BE49-F238E27FC236}">
                <a16:creationId xmlns:a16="http://schemas.microsoft.com/office/drawing/2014/main" id="{858FB48B-7A3F-31A0-4C00-2C08D7D55C90}"/>
              </a:ext>
            </a:extLst>
          </p:cNvPr>
          <p:cNvSpPr/>
          <p:nvPr/>
        </p:nvSpPr>
        <p:spPr>
          <a:xfrm>
            <a:off x="12729236" y="1585483"/>
            <a:ext cx="436935" cy="551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20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2820" dirty="0"/>
          </a:p>
        </p:txBody>
      </p:sp>
      <p:sp>
        <p:nvSpPr>
          <p:cNvPr id="141" name="Text 14">
            <a:extLst>
              <a:ext uri="{FF2B5EF4-FFF2-40B4-BE49-F238E27FC236}">
                <a16:creationId xmlns:a16="http://schemas.microsoft.com/office/drawing/2014/main" id="{BC0BD5E5-90C1-72A9-3116-1C2DF8106BBB}"/>
              </a:ext>
            </a:extLst>
          </p:cNvPr>
          <p:cNvSpPr/>
          <p:nvPr/>
        </p:nvSpPr>
        <p:spPr>
          <a:xfrm>
            <a:off x="11179642" y="848883"/>
            <a:ext cx="2371810" cy="56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20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온라인마케팅셀</a:t>
            </a:r>
            <a:endParaRPr lang="en-US" sz="2920" dirty="0"/>
          </a:p>
        </p:txBody>
      </p:sp>
    </p:spTree>
    <p:extLst>
      <p:ext uri="{BB962C8B-B14F-4D97-AF65-F5344CB8AC3E}">
        <p14:creationId xmlns:p14="http://schemas.microsoft.com/office/powerpoint/2010/main" val="301961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/>
        </p:nvSpPr>
        <p:spPr>
          <a:xfrm>
            <a:off x="0" y="0"/>
            <a:ext cx="5512489" cy="1371600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/>
        </p:spPr>
        <p:txBody>
          <a:bodyPr/>
          <a:lstStyle/>
          <a:p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72679" y="567267"/>
            <a:ext cx="4092156" cy="2882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ko-Kore-KR" sz="6000" dirty="0">
                <a:solidFill>
                  <a:schemeClr val="accent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</a:t>
            </a:r>
          </a:p>
          <a:p>
            <a:pPr marL="0" indent="0" algn="l">
              <a:buNone/>
            </a:pPr>
            <a:r>
              <a:rPr lang="en-US" altLang="ko-Kore-KR" sz="6000" dirty="0">
                <a:solidFill>
                  <a:schemeClr val="accent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Partner</a:t>
            </a:r>
            <a:endParaRPr lang="en-US" altLang="ko-Kore-KR" sz="6000" dirty="0">
              <a:solidFill>
                <a:schemeClr val="accent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787626" y="2828735"/>
            <a:ext cx="270543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80"/>
              </a:lnSpc>
            </a:pP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열정으로</a:t>
            </a:r>
            <a:b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altLang="ko-Kore-KR" sz="2400" dirty="0" err="1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타의</a:t>
            </a:r>
            <a:r>
              <a:rPr lang="en-US" altLang="ko-Kore-KR" sz="2400" dirty="0"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귀감이 된 구성원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540C65D-DAE8-B2A0-4279-6B0E1D5073A3}"/>
              </a:ext>
            </a:extLst>
          </p:cNvPr>
          <p:cNvGrpSpPr/>
          <p:nvPr/>
        </p:nvGrpSpPr>
        <p:grpSpPr>
          <a:xfrm>
            <a:off x="772128" y="3895535"/>
            <a:ext cx="1422576" cy="622300"/>
            <a:chOff x="1092337" y="6616700"/>
            <a:chExt cx="1422576" cy="622300"/>
          </a:xfrm>
        </p:grpSpPr>
        <p:sp>
          <p:nvSpPr>
            <p:cNvPr id="31" name="Shape 22"/>
            <p:cNvSpPr/>
            <p:nvPr/>
          </p:nvSpPr>
          <p:spPr>
            <a:xfrm>
              <a:off x="1092337" y="6616700"/>
              <a:ext cx="1384473" cy="622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2" name="Text 23"/>
            <p:cNvSpPr/>
            <p:nvPr/>
          </p:nvSpPr>
          <p:spPr>
            <a:xfrm>
              <a:off x="1282859" y="6691630"/>
              <a:ext cx="1232054" cy="469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200" b="1" dirty="0">
                  <a:solidFill>
                    <a:srgbClr val="4E5968">
                      <a:alpha val="100000"/>
                    </a:srgbClr>
                  </a:solidFill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셀장 추천</a:t>
              </a:r>
              <a:endParaRPr lang="en-US" sz="2200" b="1" dirty="0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C472D88-78FD-96CC-8835-554D26147ECD}"/>
              </a:ext>
            </a:extLst>
          </p:cNvPr>
          <p:cNvGrpSpPr/>
          <p:nvPr/>
        </p:nvGrpSpPr>
        <p:grpSpPr>
          <a:xfrm>
            <a:off x="772679" y="12016188"/>
            <a:ext cx="2513505" cy="1253541"/>
            <a:chOff x="772679" y="11782320"/>
            <a:chExt cx="2513505" cy="1253541"/>
          </a:xfrm>
        </p:grpSpPr>
        <p:sp>
          <p:nvSpPr>
            <p:cNvPr id="43" name="Text 55">
              <a:extLst>
                <a:ext uri="{FF2B5EF4-FFF2-40B4-BE49-F238E27FC236}">
                  <a16:creationId xmlns:a16="http://schemas.microsoft.com/office/drawing/2014/main" id="{8E9DFC21-1D03-CBF7-E3E8-15A44B07F448}"/>
                </a:ext>
              </a:extLst>
            </p:cNvPr>
            <p:cNvSpPr/>
            <p:nvPr/>
          </p:nvSpPr>
          <p:spPr>
            <a:xfrm>
              <a:off x="772679" y="12197661"/>
              <a:ext cx="2513505" cy="838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3200" b="1" dirty="0">
                  <a:latin typeface="Pretendard SemiBold" panose="02000503000000020004" pitchFamily="2" charset="-127"/>
                  <a:ea typeface="Pretendard SemiBold" panose="02000503000000020004" pitchFamily="2" charset="-127"/>
                  <a:cs typeface="Pretendard SemiBold" panose="02000503000000020004" pitchFamily="2" charset="-127"/>
                </a:rPr>
                <a:t>AWARDS</a:t>
              </a:r>
            </a:p>
          </p:txBody>
        </p:sp>
        <p:pic>
          <p:nvPicPr>
            <p:cNvPr id="44" name="그림 43" descr="다채로움, 어둠, 원이(가) 표시된 사진&#10;&#10;자동 생성된 설명">
              <a:extLst>
                <a:ext uri="{FF2B5EF4-FFF2-40B4-BE49-F238E27FC236}">
                  <a16:creationId xmlns:a16="http://schemas.microsoft.com/office/drawing/2014/main" id="{8272E140-814F-13DB-36ED-06738FEC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92" y="11782320"/>
              <a:ext cx="680139" cy="447896"/>
            </a:xfrm>
            <a:prstGeom prst="rect">
              <a:avLst/>
            </a:prstGeom>
          </p:spPr>
        </p:pic>
      </p:grpSp>
      <p:pic>
        <p:nvPicPr>
          <p:cNvPr id="12" name="Image 0" descr=" ">
            <a:extLst>
              <a:ext uri="{FF2B5EF4-FFF2-40B4-BE49-F238E27FC236}">
                <a16:creationId xmlns:a16="http://schemas.microsoft.com/office/drawing/2014/main" id="{82D49C14-3799-2C82-D838-3CEEAF620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48757" y="1509529"/>
            <a:ext cx="1181248" cy="929456"/>
          </a:xfrm>
          <a:prstGeom prst="rect">
            <a:avLst/>
          </a:prstGeom>
        </p:spPr>
      </p:pic>
      <p:pic>
        <p:nvPicPr>
          <p:cNvPr id="13" name="Image 1" descr=" ">
            <a:extLst>
              <a:ext uri="{FF2B5EF4-FFF2-40B4-BE49-F238E27FC236}">
                <a16:creationId xmlns:a16="http://schemas.microsoft.com/office/drawing/2014/main" id="{BE81C3AA-B1BB-C562-8424-159DC71D9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8757" y="2479839"/>
            <a:ext cx="1181248" cy="929456"/>
          </a:xfrm>
          <a:prstGeom prst="rect">
            <a:avLst/>
          </a:prstGeom>
        </p:spPr>
      </p:pic>
      <p:pic>
        <p:nvPicPr>
          <p:cNvPr id="14" name="Image 2" descr=" ">
            <a:extLst>
              <a:ext uri="{FF2B5EF4-FFF2-40B4-BE49-F238E27FC236}">
                <a16:creationId xmlns:a16="http://schemas.microsoft.com/office/drawing/2014/main" id="{7E80A368-D864-3B3B-2057-236D34DE6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48757" y="3450149"/>
            <a:ext cx="1181248" cy="929456"/>
          </a:xfrm>
          <a:prstGeom prst="rect">
            <a:avLst/>
          </a:prstGeom>
        </p:spPr>
      </p:pic>
      <p:pic>
        <p:nvPicPr>
          <p:cNvPr id="15" name="Image 3" descr=" ">
            <a:extLst>
              <a:ext uri="{FF2B5EF4-FFF2-40B4-BE49-F238E27FC236}">
                <a16:creationId xmlns:a16="http://schemas.microsoft.com/office/drawing/2014/main" id="{F750AF64-3C8C-8694-E7DA-E169FFBCC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48757" y="4420458"/>
            <a:ext cx="1181248" cy="929456"/>
          </a:xfrm>
          <a:prstGeom prst="rect">
            <a:avLst/>
          </a:prstGeom>
        </p:spPr>
      </p:pic>
      <p:pic>
        <p:nvPicPr>
          <p:cNvPr id="16" name="Image 4" descr=" ">
            <a:extLst>
              <a:ext uri="{FF2B5EF4-FFF2-40B4-BE49-F238E27FC236}">
                <a16:creationId xmlns:a16="http://schemas.microsoft.com/office/drawing/2014/main" id="{CA3A4E9C-877A-8034-7072-3AE28DBF8D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48757" y="5390743"/>
            <a:ext cx="1181248" cy="929456"/>
          </a:xfrm>
          <a:prstGeom prst="rect">
            <a:avLst/>
          </a:prstGeom>
        </p:spPr>
      </p:pic>
      <p:pic>
        <p:nvPicPr>
          <p:cNvPr id="17" name="Image 5" descr=" ">
            <a:extLst>
              <a:ext uri="{FF2B5EF4-FFF2-40B4-BE49-F238E27FC236}">
                <a16:creationId xmlns:a16="http://schemas.microsoft.com/office/drawing/2014/main" id="{E6501B28-2132-357D-27A5-F9EDFC34D4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248757" y="6361053"/>
            <a:ext cx="1181248" cy="929456"/>
          </a:xfrm>
          <a:prstGeom prst="rect">
            <a:avLst/>
          </a:prstGeom>
        </p:spPr>
      </p:pic>
      <p:pic>
        <p:nvPicPr>
          <p:cNvPr id="18" name="Image 6" descr=" ">
            <a:extLst>
              <a:ext uri="{FF2B5EF4-FFF2-40B4-BE49-F238E27FC236}">
                <a16:creationId xmlns:a16="http://schemas.microsoft.com/office/drawing/2014/main" id="{ABD0EEFA-BDD9-6F73-B82D-0B912CBAEA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48757" y="7331363"/>
            <a:ext cx="1181248" cy="929456"/>
          </a:xfrm>
          <a:prstGeom prst="rect">
            <a:avLst/>
          </a:prstGeom>
        </p:spPr>
      </p:pic>
      <p:pic>
        <p:nvPicPr>
          <p:cNvPr id="19" name="Image 7" descr=" ">
            <a:extLst>
              <a:ext uri="{FF2B5EF4-FFF2-40B4-BE49-F238E27FC236}">
                <a16:creationId xmlns:a16="http://schemas.microsoft.com/office/drawing/2014/main" id="{2145FC9E-D848-DF9C-82CC-54151A23BF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48757" y="8301673"/>
            <a:ext cx="1181248" cy="929456"/>
          </a:xfrm>
          <a:prstGeom prst="rect">
            <a:avLst/>
          </a:prstGeom>
        </p:spPr>
      </p:pic>
      <p:pic>
        <p:nvPicPr>
          <p:cNvPr id="20" name="Image 8" descr=" ">
            <a:extLst>
              <a:ext uri="{FF2B5EF4-FFF2-40B4-BE49-F238E27FC236}">
                <a16:creationId xmlns:a16="http://schemas.microsoft.com/office/drawing/2014/main" id="{AB2492E8-8E92-60EF-C229-0DC1195E0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3512" y="1509529"/>
            <a:ext cx="1181248" cy="929456"/>
          </a:xfrm>
          <a:prstGeom prst="rect">
            <a:avLst/>
          </a:prstGeom>
        </p:spPr>
      </p:pic>
      <p:pic>
        <p:nvPicPr>
          <p:cNvPr id="21" name="Image 9" descr=" ">
            <a:extLst>
              <a:ext uri="{FF2B5EF4-FFF2-40B4-BE49-F238E27FC236}">
                <a16:creationId xmlns:a16="http://schemas.microsoft.com/office/drawing/2014/main" id="{0785FEB0-1CFC-1EAE-B976-3233E77D7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93512" y="2479839"/>
            <a:ext cx="1181248" cy="929456"/>
          </a:xfrm>
          <a:prstGeom prst="rect">
            <a:avLst/>
          </a:prstGeom>
        </p:spPr>
      </p:pic>
      <p:pic>
        <p:nvPicPr>
          <p:cNvPr id="22" name="Image 10" descr=" ">
            <a:extLst>
              <a:ext uri="{FF2B5EF4-FFF2-40B4-BE49-F238E27FC236}">
                <a16:creationId xmlns:a16="http://schemas.microsoft.com/office/drawing/2014/main" id="{713A2688-758E-70F7-FB48-CD4BD0595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93512" y="3450149"/>
            <a:ext cx="1181248" cy="929456"/>
          </a:xfrm>
          <a:prstGeom prst="rect">
            <a:avLst/>
          </a:prstGeom>
        </p:spPr>
      </p:pic>
      <p:pic>
        <p:nvPicPr>
          <p:cNvPr id="45" name="Image 11" descr=" ">
            <a:extLst>
              <a:ext uri="{FF2B5EF4-FFF2-40B4-BE49-F238E27FC236}">
                <a16:creationId xmlns:a16="http://schemas.microsoft.com/office/drawing/2014/main" id="{1BDF3D73-45D2-960D-3E20-4A9BF5C8FB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93512" y="4420458"/>
            <a:ext cx="1181248" cy="929456"/>
          </a:xfrm>
          <a:prstGeom prst="rect">
            <a:avLst/>
          </a:prstGeom>
        </p:spPr>
      </p:pic>
      <p:pic>
        <p:nvPicPr>
          <p:cNvPr id="47" name="Image 12" descr=" ">
            <a:extLst>
              <a:ext uri="{FF2B5EF4-FFF2-40B4-BE49-F238E27FC236}">
                <a16:creationId xmlns:a16="http://schemas.microsoft.com/office/drawing/2014/main" id="{EA33A9A3-DDE1-80AA-8A2F-DAC93356F5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93512" y="5390743"/>
            <a:ext cx="1181248" cy="929456"/>
          </a:xfrm>
          <a:prstGeom prst="rect">
            <a:avLst/>
          </a:prstGeom>
        </p:spPr>
      </p:pic>
      <p:pic>
        <p:nvPicPr>
          <p:cNvPr id="49" name="Image 13" descr=" ">
            <a:extLst>
              <a:ext uri="{FF2B5EF4-FFF2-40B4-BE49-F238E27FC236}">
                <a16:creationId xmlns:a16="http://schemas.microsoft.com/office/drawing/2014/main" id="{9AFAECC4-D3F4-A7A0-1F7F-35EC4B9FAD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493512" y="6361053"/>
            <a:ext cx="1181248" cy="929456"/>
          </a:xfrm>
          <a:prstGeom prst="rect">
            <a:avLst/>
          </a:prstGeom>
        </p:spPr>
      </p:pic>
      <p:pic>
        <p:nvPicPr>
          <p:cNvPr id="50" name="Image 14" descr=" ">
            <a:extLst>
              <a:ext uri="{FF2B5EF4-FFF2-40B4-BE49-F238E27FC236}">
                <a16:creationId xmlns:a16="http://schemas.microsoft.com/office/drawing/2014/main" id="{083007C4-AD24-1898-E067-ECBCA883F9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493512" y="7331363"/>
            <a:ext cx="1181248" cy="929456"/>
          </a:xfrm>
          <a:prstGeom prst="rect">
            <a:avLst/>
          </a:prstGeom>
        </p:spPr>
      </p:pic>
      <p:pic>
        <p:nvPicPr>
          <p:cNvPr id="51" name="Image 15" descr=" ">
            <a:extLst>
              <a:ext uri="{FF2B5EF4-FFF2-40B4-BE49-F238E27FC236}">
                <a16:creationId xmlns:a16="http://schemas.microsoft.com/office/drawing/2014/main" id="{A4690B76-5C5D-67F1-9C21-801983683A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493512" y="8301673"/>
            <a:ext cx="1181248" cy="929456"/>
          </a:xfrm>
          <a:prstGeom prst="rect">
            <a:avLst/>
          </a:prstGeom>
        </p:spPr>
      </p:pic>
      <p:pic>
        <p:nvPicPr>
          <p:cNvPr id="52" name="Image 16" descr=" ">
            <a:extLst>
              <a:ext uri="{FF2B5EF4-FFF2-40B4-BE49-F238E27FC236}">
                <a16:creationId xmlns:a16="http://schemas.microsoft.com/office/drawing/2014/main" id="{183BA1DC-8E82-4CA8-8E28-160286272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8268" y="1509529"/>
            <a:ext cx="1181248" cy="929456"/>
          </a:xfrm>
          <a:prstGeom prst="rect">
            <a:avLst/>
          </a:prstGeom>
        </p:spPr>
      </p:pic>
      <p:pic>
        <p:nvPicPr>
          <p:cNvPr id="53" name="Image 17" descr=" ">
            <a:extLst>
              <a:ext uri="{FF2B5EF4-FFF2-40B4-BE49-F238E27FC236}">
                <a16:creationId xmlns:a16="http://schemas.microsoft.com/office/drawing/2014/main" id="{D85690DF-6536-6A24-6225-4DF0AC552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8268" y="2479839"/>
            <a:ext cx="1181248" cy="929456"/>
          </a:xfrm>
          <a:prstGeom prst="rect">
            <a:avLst/>
          </a:prstGeom>
        </p:spPr>
      </p:pic>
      <p:pic>
        <p:nvPicPr>
          <p:cNvPr id="54" name="Image 18" descr=" ">
            <a:extLst>
              <a:ext uri="{FF2B5EF4-FFF2-40B4-BE49-F238E27FC236}">
                <a16:creationId xmlns:a16="http://schemas.microsoft.com/office/drawing/2014/main" id="{C85F0F25-256E-3BD6-2EA3-6B8DF4CE0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38268" y="3450149"/>
            <a:ext cx="1181248" cy="929456"/>
          </a:xfrm>
          <a:prstGeom prst="rect">
            <a:avLst/>
          </a:prstGeom>
        </p:spPr>
      </p:pic>
      <p:pic>
        <p:nvPicPr>
          <p:cNvPr id="55" name="Image 19" descr=" ">
            <a:extLst>
              <a:ext uri="{FF2B5EF4-FFF2-40B4-BE49-F238E27FC236}">
                <a16:creationId xmlns:a16="http://schemas.microsoft.com/office/drawing/2014/main" id="{B102A284-A6F1-C8FD-0982-8E54C0287E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738268" y="4420458"/>
            <a:ext cx="1181248" cy="929456"/>
          </a:xfrm>
          <a:prstGeom prst="rect">
            <a:avLst/>
          </a:prstGeom>
        </p:spPr>
      </p:pic>
      <p:pic>
        <p:nvPicPr>
          <p:cNvPr id="56" name="Image 20" descr=" ">
            <a:extLst>
              <a:ext uri="{FF2B5EF4-FFF2-40B4-BE49-F238E27FC236}">
                <a16:creationId xmlns:a16="http://schemas.microsoft.com/office/drawing/2014/main" id="{F1D78BEF-2D52-42B4-DF4A-15426D291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738268" y="5390743"/>
            <a:ext cx="1181248" cy="929456"/>
          </a:xfrm>
          <a:prstGeom prst="rect">
            <a:avLst/>
          </a:prstGeom>
        </p:spPr>
      </p:pic>
      <p:pic>
        <p:nvPicPr>
          <p:cNvPr id="57" name="Image 21" descr=" ">
            <a:extLst>
              <a:ext uri="{FF2B5EF4-FFF2-40B4-BE49-F238E27FC236}">
                <a16:creationId xmlns:a16="http://schemas.microsoft.com/office/drawing/2014/main" id="{75451B7F-6B7F-0227-93A0-651842044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738268" y="6361053"/>
            <a:ext cx="1181248" cy="929456"/>
          </a:xfrm>
          <a:prstGeom prst="rect">
            <a:avLst/>
          </a:prstGeom>
        </p:spPr>
      </p:pic>
      <p:pic>
        <p:nvPicPr>
          <p:cNvPr id="58" name="Image 22" descr=" ">
            <a:extLst>
              <a:ext uri="{FF2B5EF4-FFF2-40B4-BE49-F238E27FC236}">
                <a16:creationId xmlns:a16="http://schemas.microsoft.com/office/drawing/2014/main" id="{11BAD153-FAD6-8E6C-755C-7F533CE6FB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738268" y="7331363"/>
            <a:ext cx="1181248" cy="929456"/>
          </a:xfrm>
          <a:prstGeom prst="rect">
            <a:avLst/>
          </a:prstGeom>
        </p:spPr>
      </p:pic>
      <p:pic>
        <p:nvPicPr>
          <p:cNvPr id="59" name="Image 23" descr=" ">
            <a:extLst>
              <a:ext uri="{FF2B5EF4-FFF2-40B4-BE49-F238E27FC236}">
                <a16:creationId xmlns:a16="http://schemas.microsoft.com/office/drawing/2014/main" id="{D420C839-199C-404E-C9AA-59CC121B1B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38268" y="8301673"/>
            <a:ext cx="1181248" cy="929456"/>
          </a:xfrm>
          <a:prstGeom prst="rect">
            <a:avLst/>
          </a:prstGeom>
        </p:spPr>
      </p:pic>
      <p:pic>
        <p:nvPicPr>
          <p:cNvPr id="60" name="Image 24" descr=" ">
            <a:extLst>
              <a:ext uri="{FF2B5EF4-FFF2-40B4-BE49-F238E27FC236}">
                <a16:creationId xmlns:a16="http://schemas.microsoft.com/office/drawing/2014/main" id="{A47AF09C-33A1-2E1A-0E00-5A8DE8547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83023" y="1509529"/>
            <a:ext cx="1181248" cy="929456"/>
          </a:xfrm>
          <a:prstGeom prst="rect">
            <a:avLst/>
          </a:prstGeom>
        </p:spPr>
      </p:pic>
      <p:pic>
        <p:nvPicPr>
          <p:cNvPr id="61" name="Image 25" descr=" ">
            <a:extLst>
              <a:ext uri="{FF2B5EF4-FFF2-40B4-BE49-F238E27FC236}">
                <a16:creationId xmlns:a16="http://schemas.microsoft.com/office/drawing/2014/main" id="{C422A444-43E9-161E-DB80-34D61C5E8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83023" y="2479839"/>
            <a:ext cx="1181248" cy="929456"/>
          </a:xfrm>
          <a:prstGeom prst="rect">
            <a:avLst/>
          </a:prstGeom>
        </p:spPr>
      </p:pic>
      <p:pic>
        <p:nvPicPr>
          <p:cNvPr id="62" name="Image 26" descr=" ">
            <a:extLst>
              <a:ext uri="{FF2B5EF4-FFF2-40B4-BE49-F238E27FC236}">
                <a16:creationId xmlns:a16="http://schemas.microsoft.com/office/drawing/2014/main" id="{4FA07770-AC7A-C98E-D08D-28A0AD6E8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83023" y="3450149"/>
            <a:ext cx="1181248" cy="929456"/>
          </a:xfrm>
          <a:prstGeom prst="rect">
            <a:avLst/>
          </a:prstGeom>
        </p:spPr>
      </p:pic>
      <p:pic>
        <p:nvPicPr>
          <p:cNvPr id="63" name="Image 27" descr=" ">
            <a:extLst>
              <a:ext uri="{FF2B5EF4-FFF2-40B4-BE49-F238E27FC236}">
                <a16:creationId xmlns:a16="http://schemas.microsoft.com/office/drawing/2014/main" id="{7E6F359F-7C15-F585-AEFB-3FE81A80C3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83023" y="4420458"/>
            <a:ext cx="1181248" cy="929456"/>
          </a:xfrm>
          <a:prstGeom prst="rect">
            <a:avLst/>
          </a:prstGeom>
        </p:spPr>
      </p:pic>
      <p:pic>
        <p:nvPicPr>
          <p:cNvPr id="128" name="Image 28" descr=" ">
            <a:extLst>
              <a:ext uri="{FF2B5EF4-FFF2-40B4-BE49-F238E27FC236}">
                <a16:creationId xmlns:a16="http://schemas.microsoft.com/office/drawing/2014/main" id="{42028964-7813-DDFC-77F5-FCD2465370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83023" y="5390743"/>
            <a:ext cx="1181248" cy="929456"/>
          </a:xfrm>
          <a:prstGeom prst="rect">
            <a:avLst/>
          </a:prstGeom>
        </p:spPr>
      </p:pic>
      <p:pic>
        <p:nvPicPr>
          <p:cNvPr id="129" name="Image 29" descr=" ">
            <a:extLst>
              <a:ext uri="{FF2B5EF4-FFF2-40B4-BE49-F238E27FC236}">
                <a16:creationId xmlns:a16="http://schemas.microsoft.com/office/drawing/2014/main" id="{CF9D1D6D-9D99-D1C8-D3D0-2AAC4E7B90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983023" y="6361053"/>
            <a:ext cx="1181248" cy="929456"/>
          </a:xfrm>
          <a:prstGeom prst="rect">
            <a:avLst/>
          </a:prstGeom>
        </p:spPr>
      </p:pic>
      <p:pic>
        <p:nvPicPr>
          <p:cNvPr id="130" name="Image 30" descr=" ">
            <a:extLst>
              <a:ext uri="{FF2B5EF4-FFF2-40B4-BE49-F238E27FC236}">
                <a16:creationId xmlns:a16="http://schemas.microsoft.com/office/drawing/2014/main" id="{A67879F2-10C1-105F-0C08-BFFA9A7FB2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83023" y="7331363"/>
            <a:ext cx="1181248" cy="929456"/>
          </a:xfrm>
          <a:prstGeom prst="rect">
            <a:avLst/>
          </a:prstGeom>
        </p:spPr>
      </p:pic>
      <p:pic>
        <p:nvPicPr>
          <p:cNvPr id="131" name="Image 31" descr=" ">
            <a:extLst>
              <a:ext uri="{FF2B5EF4-FFF2-40B4-BE49-F238E27FC236}">
                <a16:creationId xmlns:a16="http://schemas.microsoft.com/office/drawing/2014/main" id="{7B0B4A7D-B17D-465B-73DA-3741216B05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983023" y="8301673"/>
            <a:ext cx="1181248" cy="929456"/>
          </a:xfrm>
          <a:prstGeom prst="rect">
            <a:avLst/>
          </a:prstGeom>
        </p:spPr>
      </p:pic>
      <p:pic>
        <p:nvPicPr>
          <p:cNvPr id="132" name="Image 32" descr=" ">
            <a:extLst>
              <a:ext uri="{FF2B5EF4-FFF2-40B4-BE49-F238E27FC236}">
                <a16:creationId xmlns:a16="http://schemas.microsoft.com/office/drawing/2014/main" id="{7BAB3D05-E994-420D-773B-F2C8FEEAA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27779" y="1509529"/>
            <a:ext cx="1181248" cy="929456"/>
          </a:xfrm>
          <a:prstGeom prst="rect">
            <a:avLst/>
          </a:prstGeom>
        </p:spPr>
      </p:pic>
      <p:pic>
        <p:nvPicPr>
          <p:cNvPr id="133" name="Image 33" descr=" ">
            <a:extLst>
              <a:ext uri="{FF2B5EF4-FFF2-40B4-BE49-F238E27FC236}">
                <a16:creationId xmlns:a16="http://schemas.microsoft.com/office/drawing/2014/main" id="{3F22FC3C-A41F-C72D-AA8C-4E993F5C0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7779" y="2479839"/>
            <a:ext cx="1181248" cy="929456"/>
          </a:xfrm>
          <a:prstGeom prst="rect">
            <a:avLst/>
          </a:prstGeom>
        </p:spPr>
      </p:pic>
      <p:pic>
        <p:nvPicPr>
          <p:cNvPr id="134" name="Image 34" descr=" ">
            <a:extLst>
              <a:ext uri="{FF2B5EF4-FFF2-40B4-BE49-F238E27FC236}">
                <a16:creationId xmlns:a16="http://schemas.microsoft.com/office/drawing/2014/main" id="{E5E03A29-27B4-380D-991C-D0E3391F9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27779" y="3450149"/>
            <a:ext cx="1181248" cy="929456"/>
          </a:xfrm>
          <a:prstGeom prst="rect">
            <a:avLst/>
          </a:prstGeom>
        </p:spPr>
      </p:pic>
      <p:pic>
        <p:nvPicPr>
          <p:cNvPr id="135" name="Image 35" descr=" ">
            <a:extLst>
              <a:ext uri="{FF2B5EF4-FFF2-40B4-BE49-F238E27FC236}">
                <a16:creationId xmlns:a16="http://schemas.microsoft.com/office/drawing/2014/main" id="{028D7527-0EE1-FF7F-A970-E5A787FAA2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27779" y="4420458"/>
            <a:ext cx="1181248" cy="929456"/>
          </a:xfrm>
          <a:prstGeom prst="rect">
            <a:avLst/>
          </a:prstGeom>
        </p:spPr>
      </p:pic>
      <p:pic>
        <p:nvPicPr>
          <p:cNvPr id="136" name="Image 36" descr=" ">
            <a:extLst>
              <a:ext uri="{FF2B5EF4-FFF2-40B4-BE49-F238E27FC236}">
                <a16:creationId xmlns:a16="http://schemas.microsoft.com/office/drawing/2014/main" id="{55E5DD0E-BC12-094E-C77A-4B9FE0FE7B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27779" y="5390743"/>
            <a:ext cx="1181248" cy="929456"/>
          </a:xfrm>
          <a:prstGeom prst="rect">
            <a:avLst/>
          </a:prstGeom>
        </p:spPr>
      </p:pic>
      <p:pic>
        <p:nvPicPr>
          <p:cNvPr id="137" name="Image 37" descr=" ">
            <a:extLst>
              <a:ext uri="{FF2B5EF4-FFF2-40B4-BE49-F238E27FC236}">
                <a16:creationId xmlns:a16="http://schemas.microsoft.com/office/drawing/2014/main" id="{AF876C2A-516F-D05B-9972-1EDA7B56A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227779" y="6361053"/>
            <a:ext cx="1181248" cy="929456"/>
          </a:xfrm>
          <a:prstGeom prst="rect">
            <a:avLst/>
          </a:prstGeom>
        </p:spPr>
      </p:pic>
      <p:pic>
        <p:nvPicPr>
          <p:cNvPr id="138" name="Image 38" descr=" ">
            <a:extLst>
              <a:ext uri="{FF2B5EF4-FFF2-40B4-BE49-F238E27FC236}">
                <a16:creationId xmlns:a16="http://schemas.microsoft.com/office/drawing/2014/main" id="{1244ED7E-0A7C-9A50-FDF6-9EB452FC64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227779" y="7331363"/>
            <a:ext cx="1181248" cy="929456"/>
          </a:xfrm>
          <a:prstGeom prst="rect">
            <a:avLst/>
          </a:prstGeom>
        </p:spPr>
      </p:pic>
      <p:pic>
        <p:nvPicPr>
          <p:cNvPr id="142" name="Image 39" descr=" ">
            <a:extLst>
              <a:ext uri="{FF2B5EF4-FFF2-40B4-BE49-F238E27FC236}">
                <a16:creationId xmlns:a16="http://schemas.microsoft.com/office/drawing/2014/main" id="{EB1B35A6-0BBB-1773-EB13-6F8FA18DBE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227779" y="8301673"/>
            <a:ext cx="1181248" cy="929456"/>
          </a:xfrm>
          <a:prstGeom prst="rect">
            <a:avLst/>
          </a:prstGeom>
        </p:spPr>
      </p:pic>
      <p:sp>
        <p:nvSpPr>
          <p:cNvPr id="143" name="Shape 0">
            <a:extLst>
              <a:ext uri="{FF2B5EF4-FFF2-40B4-BE49-F238E27FC236}">
                <a16:creationId xmlns:a16="http://schemas.microsoft.com/office/drawing/2014/main" id="{A0872473-0845-F64D-3930-802422902C82}"/>
              </a:ext>
            </a:extLst>
          </p:cNvPr>
          <p:cNvSpPr/>
          <p:nvPr/>
        </p:nvSpPr>
        <p:spPr>
          <a:xfrm>
            <a:off x="6465109" y="1509529"/>
            <a:ext cx="2260883" cy="48133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44" name="Shape 1">
            <a:extLst>
              <a:ext uri="{FF2B5EF4-FFF2-40B4-BE49-F238E27FC236}">
                <a16:creationId xmlns:a16="http://schemas.microsoft.com/office/drawing/2014/main" id="{8E492ABA-818E-25D7-9E5E-4D0CFC4178FC}"/>
              </a:ext>
            </a:extLst>
          </p:cNvPr>
          <p:cNvSpPr/>
          <p:nvPr/>
        </p:nvSpPr>
        <p:spPr>
          <a:xfrm>
            <a:off x="6465109" y="6348229"/>
            <a:ext cx="2260883" cy="28829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45" name="Text 7">
            <a:extLst>
              <a:ext uri="{FF2B5EF4-FFF2-40B4-BE49-F238E27FC236}">
                <a16:creationId xmlns:a16="http://schemas.microsoft.com/office/drawing/2014/main" id="{BC063517-8106-59C6-AE45-B3BEFFA5AA06}"/>
              </a:ext>
            </a:extLst>
          </p:cNvPr>
          <p:cNvSpPr/>
          <p:nvPr/>
        </p:nvSpPr>
        <p:spPr>
          <a:xfrm>
            <a:off x="6465109" y="619238"/>
            <a:ext cx="3087333" cy="813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그룹장 평가표</a:t>
            </a:r>
            <a:endParaRPr lang="en-US" sz="4000" dirty="0"/>
          </a:p>
        </p:txBody>
      </p:sp>
      <p:sp>
        <p:nvSpPr>
          <p:cNvPr id="146" name="Text 8">
            <a:extLst>
              <a:ext uri="{FF2B5EF4-FFF2-40B4-BE49-F238E27FC236}">
                <a16:creationId xmlns:a16="http://schemas.microsoft.com/office/drawing/2014/main" id="{8CF5DF83-7CF5-F6A0-961F-DF8491F9E06E}"/>
              </a:ext>
            </a:extLst>
          </p:cNvPr>
          <p:cNvSpPr/>
          <p:nvPr/>
        </p:nvSpPr>
        <p:spPr>
          <a:xfrm>
            <a:off x="7074785" y="1877829"/>
            <a:ext cx="1021208" cy="65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역량</a:t>
            </a:r>
            <a:endParaRPr lang="en-US" sz="2220" dirty="0"/>
          </a:p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(인재상)</a:t>
            </a:r>
            <a:endParaRPr lang="en-US" sz="2220" dirty="0"/>
          </a:p>
        </p:txBody>
      </p:sp>
      <p:sp>
        <p:nvSpPr>
          <p:cNvPr id="147" name="Shape 9">
            <a:extLst>
              <a:ext uri="{FF2B5EF4-FFF2-40B4-BE49-F238E27FC236}">
                <a16:creationId xmlns:a16="http://schemas.microsoft.com/office/drawing/2014/main" id="{23BB9237-226A-7B29-63D2-9467F7A7E0B9}"/>
              </a:ext>
            </a:extLst>
          </p:cNvPr>
          <p:cNvSpPr/>
          <p:nvPr/>
        </p:nvSpPr>
        <p:spPr>
          <a:xfrm>
            <a:off x="8814903" y="15222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48" name="Text 10">
            <a:extLst>
              <a:ext uri="{FF2B5EF4-FFF2-40B4-BE49-F238E27FC236}">
                <a16:creationId xmlns:a16="http://schemas.microsoft.com/office/drawing/2014/main" id="{41D13F1E-445E-98BA-0CF8-54023404DBD2}"/>
              </a:ext>
            </a:extLst>
          </p:cNvPr>
          <p:cNvSpPr/>
          <p:nvPr/>
        </p:nvSpPr>
        <p:spPr>
          <a:xfrm>
            <a:off x="9272160" y="18651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긍정</a:t>
            </a:r>
            <a:endParaRPr lang="en-US" sz="1800" dirty="0"/>
          </a:p>
        </p:txBody>
      </p:sp>
      <p:sp>
        <p:nvSpPr>
          <p:cNvPr id="149" name="Text 11">
            <a:extLst>
              <a:ext uri="{FF2B5EF4-FFF2-40B4-BE49-F238E27FC236}">
                <a16:creationId xmlns:a16="http://schemas.microsoft.com/office/drawing/2014/main" id="{758C8813-64EB-DBAC-D339-278865A977C9}"/>
              </a:ext>
            </a:extLst>
          </p:cNvPr>
          <p:cNvSpPr/>
          <p:nvPr/>
        </p:nvSpPr>
        <p:spPr>
          <a:xfrm>
            <a:off x="10161271" y="17381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힘든 환경에서도 최대한 긍정적으로 해석하며</a:t>
            </a:r>
            <a:endParaRPr lang="en-US" sz="16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변화를 주도하는 모습이 팀 또는 관련무서 동료들에 긍정적인 영향을 미침</a:t>
            </a:r>
            <a:endParaRPr lang="en-US" sz="1600" dirty="0"/>
          </a:p>
        </p:txBody>
      </p:sp>
      <p:sp>
        <p:nvSpPr>
          <p:cNvPr id="150" name="Shape 12">
            <a:extLst>
              <a:ext uri="{FF2B5EF4-FFF2-40B4-BE49-F238E27FC236}">
                <a16:creationId xmlns:a16="http://schemas.microsoft.com/office/drawing/2014/main" id="{57A007F4-EC6C-3F2C-35F7-E4A08B2A7B62}"/>
              </a:ext>
            </a:extLst>
          </p:cNvPr>
          <p:cNvSpPr/>
          <p:nvPr/>
        </p:nvSpPr>
        <p:spPr>
          <a:xfrm>
            <a:off x="8814903" y="24874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51" name="Text 13">
            <a:extLst>
              <a:ext uri="{FF2B5EF4-FFF2-40B4-BE49-F238E27FC236}">
                <a16:creationId xmlns:a16="http://schemas.microsoft.com/office/drawing/2014/main" id="{91F84F89-31FF-B294-6B04-29178ADC886A}"/>
              </a:ext>
            </a:extLst>
          </p:cNvPr>
          <p:cNvSpPr/>
          <p:nvPr/>
        </p:nvSpPr>
        <p:spPr>
          <a:xfrm>
            <a:off x="9272160" y="28303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열정</a:t>
            </a:r>
            <a:endParaRPr lang="en-US" sz="1800" dirty="0"/>
          </a:p>
        </p:txBody>
      </p:sp>
      <p:sp>
        <p:nvSpPr>
          <p:cNvPr id="152" name="Text 14">
            <a:extLst>
              <a:ext uri="{FF2B5EF4-FFF2-40B4-BE49-F238E27FC236}">
                <a16:creationId xmlns:a16="http://schemas.microsoft.com/office/drawing/2014/main" id="{D955AFB7-4195-78BD-0084-C623EC4562B1}"/>
              </a:ext>
            </a:extLst>
          </p:cNvPr>
          <p:cNvSpPr/>
          <p:nvPr/>
        </p:nvSpPr>
        <p:spPr>
          <a:xfrm>
            <a:off x="10161271" y="28303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힘든 상황을 극복하고 끝까지 포기하지 않고 집요하게 업무를 수행하는 모습</a:t>
            </a:r>
            <a:endParaRPr lang="en-US" sz="1600" dirty="0"/>
          </a:p>
        </p:txBody>
      </p:sp>
      <p:sp>
        <p:nvSpPr>
          <p:cNvPr id="153" name="Shape 15">
            <a:extLst>
              <a:ext uri="{FF2B5EF4-FFF2-40B4-BE49-F238E27FC236}">
                <a16:creationId xmlns:a16="http://schemas.microsoft.com/office/drawing/2014/main" id="{1824F29D-2DDE-D516-E59F-666D4E7D1033}"/>
              </a:ext>
            </a:extLst>
          </p:cNvPr>
          <p:cNvSpPr/>
          <p:nvPr/>
        </p:nvSpPr>
        <p:spPr>
          <a:xfrm>
            <a:off x="8814903" y="34526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54" name="Text 16">
            <a:extLst>
              <a:ext uri="{FF2B5EF4-FFF2-40B4-BE49-F238E27FC236}">
                <a16:creationId xmlns:a16="http://schemas.microsoft.com/office/drawing/2014/main" id="{9BCE17F5-8F49-162F-0382-E0E7556680B5}"/>
              </a:ext>
            </a:extLst>
          </p:cNvPr>
          <p:cNvSpPr/>
          <p:nvPr/>
        </p:nvSpPr>
        <p:spPr>
          <a:xfrm>
            <a:off x="9272160" y="3789179"/>
            <a:ext cx="9653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전략</a:t>
            </a:r>
            <a:endParaRPr lang="en-US" sz="1800" dirty="0"/>
          </a:p>
        </p:txBody>
      </p:sp>
      <p:sp>
        <p:nvSpPr>
          <p:cNvPr id="155" name="Text 17">
            <a:extLst>
              <a:ext uri="{FF2B5EF4-FFF2-40B4-BE49-F238E27FC236}">
                <a16:creationId xmlns:a16="http://schemas.microsoft.com/office/drawing/2014/main" id="{B29A1940-0DCD-45BB-8EA4-C8127F87FE9C}"/>
              </a:ext>
            </a:extLst>
          </p:cNvPr>
          <p:cNvSpPr/>
          <p:nvPr/>
        </p:nvSpPr>
        <p:spPr>
          <a:xfrm>
            <a:off x="10161271" y="3662179"/>
            <a:ext cx="6609059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성과를 달성하기 위한 핵심 변수를 파악하고, 효율적이고 효과적인 전략과 실행 계획을 수립하여 성과를 창출하는 모습</a:t>
            </a:r>
            <a:endParaRPr lang="en-US" sz="1600" dirty="0"/>
          </a:p>
        </p:txBody>
      </p:sp>
      <p:sp>
        <p:nvSpPr>
          <p:cNvPr id="156" name="Shape 18">
            <a:extLst>
              <a:ext uri="{FF2B5EF4-FFF2-40B4-BE49-F238E27FC236}">
                <a16:creationId xmlns:a16="http://schemas.microsoft.com/office/drawing/2014/main" id="{05CF17DC-2C99-0821-E7AC-2D9F719EFA4A}"/>
              </a:ext>
            </a:extLst>
          </p:cNvPr>
          <p:cNvSpPr/>
          <p:nvPr/>
        </p:nvSpPr>
        <p:spPr>
          <a:xfrm>
            <a:off x="8814903" y="44178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57" name="Text 19">
            <a:extLst>
              <a:ext uri="{FF2B5EF4-FFF2-40B4-BE49-F238E27FC236}">
                <a16:creationId xmlns:a16="http://schemas.microsoft.com/office/drawing/2014/main" id="{019D592D-2D18-91D2-35A8-A24214C27E7E}"/>
              </a:ext>
            </a:extLst>
          </p:cNvPr>
          <p:cNvSpPr/>
          <p:nvPr/>
        </p:nvSpPr>
        <p:spPr>
          <a:xfrm>
            <a:off x="9272160" y="4754379"/>
            <a:ext cx="96532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성실</a:t>
            </a:r>
            <a:endParaRPr lang="en-US" sz="1800" dirty="0"/>
          </a:p>
        </p:txBody>
      </p:sp>
      <p:sp>
        <p:nvSpPr>
          <p:cNvPr id="158" name="Text 20">
            <a:extLst>
              <a:ext uri="{FF2B5EF4-FFF2-40B4-BE49-F238E27FC236}">
                <a16:creationId xmlns:a16="http://schemas.microsoft.com/office/drawing/2014/main" id="{143239AC-1BA5-E0B4-038C-5E034EEBEAE2}"/>
              </a:ext>
            </a:extLst>
          </p:cNvPr>
          <p:cNvSpPr/>
          <p:nvPr/>
        </p:nvSpPr>
        <p:spPr>
          <a:xfrm>
            <a:off x="10161271" y="4627379"/>
            <a:ext cx="6609059" cy="588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스스로 규칙을 준수하며, 시간에 구애받지 않고 끈기있게 일을 해나가는 모습</a:t>
            </a:r>
            <a:endParaRPr lang="en-US" sz="1600" dirty="0"/>
          </a:p>
        </p:txBody>
      </p:sp>
      <p:sp>
        <p:nvSpPr>
          <p:cNvPr id="159" name="Shape 21">
            <a:extLst>
              <a:ext uri="{FF2B5EF4-FFF2-40B4-BE49-F238E27FC236}">
                <a16:creationId xmlns:a16="http://schemas.microsoft.com/office/drawing/2014/main" id="{0F93EF2D-B17E-4BB0-828F-CC294A03274D}"/>
              </a:ext>
            </a:extLst>
          </p:cNvPr>
          <p:cNvSpPr/>
          <p:nvPr/>
        </p:nvSpPr>
        <p:spPr>
          <a:xfrm>
            <a:off x="8814903" y="5383029"/>
            <a:ext cx="8344943" cy="939800"/>
          </a:xfrm>
          <a:prstGeom prst="rect">
            <a:avLst/>
          </a:prstGeom>
          <a:solidFill>
            <a:srgbClr val="E8F3FF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0" name="Text 22">
            <a:extLst>
              <a:ext uri="{FF2B5EF4-FFF2-40B4-BE49-F238E27FC236}">
                <a16:creationId xmlns:a16="http://schemas.microsoft.com/office/drawing/2014/main" id="{D4C95E70-29FA-870B-3ECA-06446D8173E0}"/>
              </a:ext>
            </a:extLst>
          </p:cNvPr>
          <p:cNvSpPr/>
          <p:nvPr/>
        </p:nvSpPr>
        <p:spPr>
          <a:xfrm>
            <a:off x="9272160" y="57259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협력</a:t>
            </a:r>
            <a:endParaRPr lang="en-US" sz="1800" dirty="0"/>
          </a:p>
        </p:txBody>
      </p:sp>
      <p:sp>
        <p:nvSpPr>
          <p:cNvPr id="161" name="Text 23">
            <a:extLst>
              <a:ext uri="{FF2B5EF4-FFF2-40B4-BE49-F238E27FC236}">
                <a16:creationId xmlns:a16="http://schemas.microsoft.com/office/drawing/2014/main" id="{2931732C-D042-AB65-099A-A16AE2A29605}"/>
              </a:ext>
            </a:extLst>
          </p:cNvPr>
          <p:cNvSpPr/>
          <p:nvPr/>
        </p:nvSpPr>
        <p:spPr>
          <a:xfrm>
            <a:off x="10161271" y="55989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공동의 목표를 달성하기 위해 동료의 요청이 없더라도</a:t>
            </a:r>
            <a:endParaRPr lang="en-US" sz="16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능동적으로 살피고 도움을 주고자 하는 모습</a:t>
            </a:r>
            <a:endParaRPr lang="en-US" sz="1600" dirty="0"/>
          </a:p>
        </p:txBody>
      </p:sp>
      <p:sp>
        <p:nvSpPr>
          <p:cNvPr id="162" name="Shape 24">
            <a:extLst>
              <a:ext uri="{FF2B5EF4-FFF2-40B4-BE49-F238E27FC236}">
                <a16:creationId xmlns:a16="http://schemas.microsoft.com/office/drawing/2014/main" id="{F780F8B7-D183-20F2-770A-E8B4DD15E67B}"/>
              </a:ext>
            </a:extLst>
          </p:cNvPr>
          <p:cNvSpPr/>
          <p:nvPr/>
        </p:nvSpPr>
        <p:spPr>
          <a:xfrm>
            <a:off x="8814903" y="63482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3" name="Text 25">
            <a:extLst>
              <a:ext uri="{FF2B5EF4-FFF2-40B4-BE49-F238E27FC236}">
                <a16:creationId xmlns:a16="http://schemas.microsoft.com/office/drawing/2014/main" id="{EF7BE886-B7F9-9007-8F29-FB0C12BD940D}"/>
              </a:ext>
            </a:extLst>
          </p:cNvPr>
          <p:cNvSpPr/>
          <p:nvPr/>
        </p:nvSpPr>
        <p:spPr>
          <a:xfrm>
            <a:off x="9272160" y="66911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난이도</a:t>
            </a:r>
            <a:endParaRPr lang="en-US" sz="1800" dirty="0"/>
          </a:p>
        </p:txBody>
      </p:sp>
      <p:sp>
        <p:nvSpPr>
          <p:cNvPr id="164" name="Text 26">
            <a:extLst>
              <a:ext uri="{FF2B5EF4-FFF2-40B4-BE49-F238E27FC236}">
                <a16:creationId xmlns:a16="http://schemas.microsoft.com/office/drawing/2014/main" id="{1952B2A2-A213-71E5-142E-CC99AB436544}"/>
              </a:ext>
            </a:extLst>
          </p:cNvPr>
          <p:cNvSpPr/>
          <p:nvPr/>
        </p:nvSpPr>
        <p:spPr>
          <a:xfrm>
            <a:off x="10161271" y="6564129"/>
            <a:ext cx="6609059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성과를 창출하기에 어려운 정도 (전문성, 전략, 열약한 환경 조건)</a:t>
            </a:r>
            <a:endParaRPr lang="en-US" sz="1600" dirty="0"/>
          </a:p>
        </p:txBody>
      </p:sp>
      <p:sp>
        <p:nvSpPr>
          <p:cNvPr id="165" name="Shape 27">
            <a:extLst>
              <a:ext uri="{FF2B5EF4-FFF2-40B4-BE49-F238E27FC236}">
                <a16:creationId xmlns:a16="http://schemas.microsoft.com/office/drawing/2014/main" id="{81210109-497E-1B01-1EEE-DCD639C32AAB}"/>
              </a:ext>
            </a:extLst>
          </p:cNvPr>
          <p:cNvSpPr/>
          <p:nvPr/>
        </p:nvSpPr>
        <p:spPr>
          <a:xfrm>
            <a:off x="8814903" y="73134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6" name="Text 28">
            <a:extLst>
              <a:ext uri="{FF2B5EF4-FFF2-40B4-BE49-F238E27FC236}">
                <a16:creationId xmlns:a16="http://schemas.microsoft.com/office/drawing/2014/main" id="{DD18EFE7-364C-0C26-878B-09EC86D7E44B}"/>
              </a:ext>
            </a:extLst>
          </p:cNvPr>
          <p:cNvSpPr/>
          <p:nvPr/>
        </p:nvSpPr>
        <p:spPr>
          <a:xfrm>
            <a:off x="9272160" y="76563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노력도</a:t>
            </a:r>
            <a:endParaRPr lang="en-US" sz="1800" dirty="0"/>
          </a:p>
        </p:txBody>
      </p:sp>
      <p:sp>
        <p:nvSpPr>
          <p:cNvPr id="167" name="Text 29">
            <a:extLst>
              <a:ext uri="{FF2B5EF4-FFF2-40B4-BE49-F238E27FC236}">
                <a16:creationId xmlns:a16="http://schemas.microsoft.com/office/drawing/2014/main" id="{DAF59A24-D1E9-4FFD-9D8E-E5DAD8A932F4}"/>
              </a:ext>
            </a:extLst>
          </p:cNvPr>
          <p:cNvSpPr/>
          <p:nvPr/>
        </p:nvSpPr>
        <p:spPr>
          <a:xfrm>
            <a:off x="10161271" y="76563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성과 창출을 위한 노력 수준</a:t>
            </a:r>
            <a:endParaRPr lang="en-US" sz="1600" dirty="0"/>
          </a:p>
        </p:txBody>
      </p:sp>
      <p:sp>
        <p:nvSpPr>
          <p:cNvPr id="168" name="Shape 30">
            <a:extLst>
              <a:ext uri="{FF2B5EF4-FFF2-40B4-BE49-F238E27FC236}">
                <a16:creationId xmlns:a16="http://schemas.microsoft.com/office/drawing/2014/main" id="{45264047-2866-19EB-1909-0E20EB04B817}"/>
              </a:ext>
            </a:extLst>
          </p:cNvPr>
          <p:cNvSpPr/>
          <p:nvPr/>
        </p:nvSpPr>
        <p:spPr>
          <a:xfrm>
            <a:off x="8814903" y="8278629"/>
            <a:ext cx="8344943" cy="939800"/>
          </a:xfrm>
          <a:prstGeom prst="rect">
            <a:avLst/>
          </a:prstGeom>
          <a:solidFill>
            <a:srgbClr val="FFF9E7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69" name="Text 31">
            <a:extLst>
              <a:ext uri="{FF2B5EF4-FFF2-40B4-BE49-F238E27FC236}">
                <a16:creationId xmlns:a16="http://schemas.microsoft.com/office/drawing/2014/main" id="{9C2FE6BE-101E-0514-002E-ACBAD200B4F3}"/>
              </a:ext>
            </a:extLst>
          </p:cNvPr>
          <p:cNvSpPr/>
          <p:nvPr/>
        </p:nvSpPr>
        <p:spPr>
          <a:xfrm>
            <a:off x="9272160" y="8621529"/>
            <a:ext cx="965321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기여도</a:t>
            </a:r>
            <a:endParaRPr lang="en-US" sz="1800" dirty="0"/>
          </a:p>
        </p:txBody>
      </p:sp>
      <p:sp>
        <p:nvSpPr>
          <p:cNvPr id="170" name="Text 32">
            <a:extLst>
              <a:ext uri="{FF2B5EF4-FFF2-40B4-BE49-F238E27FC236}">
                <a16:creationId xmlns:a16="http://schemas.microsoft.com/office/drawing/2014/main" id="{944F5D17-9BB4-6D9B-3555-24BC1C1AF111}"/>
              </a:ext>
            </a:extLst>
          </p:cNvPr>
          <p:cNvSpPr/>
          <p:nvPr/>
        </p:nvSpPr>
        <p:spPr>
          <a:xfrm>
            <a:off x="10161271" y="8621529"/>
            <a:ext cx="6609059" cy="321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48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업적이 조직의 현재와 미래 성장에 기여한 정도</a:t>
            </a:r>
            <a:endParaRPr lang="en-US" sz="1600" dirty="0"/>
          </a:p>
        </p:txBody>
      </p:sp>
      <p:sp>
        <p:nvSpPr>
          <p:cNvPr id="171" name="Text 33">
            <a:extLst>
              <a:ext uri="{FF2B5EF4-FFF2-40B4-BE49-F238E27FC236}">
                <a16:creationId xmlns:a16="http://schemas.microsoft.com/office/drawing/2014/main" id="{20024B25-5B8A-8B51-2224-0BD1F0BFC9CD}"/>
              </a:ext>
            </a:extLst>
          </p:cNvPr>
          <p:cNvSpPr/>
          <p:nvPr/>
        </p:nvSpPr>
        <p:spPr>
          <a:xfrm>
            <a:off x="7074785" y="6805429"/>
            <a:ext cx="779877" cy="652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성과</a:t>
            </a:r>
            <a:endParaRPr lang="en-US" sz="2220" dirty="0"/>
          </a:p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(과제)</a:t>
            </a:r>
            <a:endParaRPr lang="en-US" sz="2220" dirty="0"/>
          </a:p>
        </p:txBody>
      </p:sp>
      <p:sp>
        <p:nvSpPr>
          <p:cNvPr id="172" name="Text 36">
            <a:extLst>
              <a:ext uri="{FF2B5EF4-FFF2-40B4-BE49-F238E27FC236}">
                <a16:creationId xmlns:a16="http://schemas.microsoft.com/office/drawing/2014/main" id="{185730F7-E683-8257-FCA7-A63C04EF1925}"/>
              </a:ext>
            </a:extLst>
          </p:cNvPr>
          <p:cNvSpPr/>
          <p:nvPr/>
        </p:nvSpPr>
        <p:spPr>
          <a:xfrm>
            <a:off x="17617103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미흡</a:t>
            </a:r>
            <a:endParaRPr lang="en-US" sz="1800" dirty="0"/>
          </a:p>
        </p:txBody>
      </p:sp>
      <p:sp>
        <p:nvSpPr>
          <p:cNvPr id="173" name="Text 37">
            <a:extLst>
              <a:ext uri="{FF2B5EF4-FFF2-40B4-BE49-F238E27FC236}">
                <a16:creationId xmlns:a16="http://schemas.microsoft.com/office/drawing/2014/main" id="{EB7E7F51-CADC-8B19-38D3-12FB1B5BEBC1}"/>
              </a:ext>
            </a:extLst>
          </p:cNvPr>
          <p:cNvSpPr/>
          <p:nvPr/>
        </p:nvSpPr>
        <p:spPr>
          <a:xfrm>
            <a:off x="17701780" y="1128529"/>
            <a:ext cx="287903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1점</a:t>
            </a:r>
            <a:endParaRPr lang="en-US" sz="1400" dirty="0"/>
          </a:p>
        </p:txBody>
      </p:sp>
      <p:sp>
        <p:nvSpPr>
          <p:cNvPr id="174" name="Text 38">
            <a:extLst>
              <a:ext uri="{FF2B5EF4-FFF2-40B4-BE49-F238E27FC236}">
                <a16:creationId xmlns:a16="http://schemas.microsoft.com/office/drawing/2014/main" id="{C44095CD-1214-0129-8EEC-E192C8BACA9E}"/>
              </a:ext>
            </a:extLst>
          </p:cNvPr>
          <p:cNvSpPr/>
          <p:nvPr/>
        </p:nvSpPr>
        <p:spPr>
          <a:xfrm>
            <a:off x="18671334" y="823729"/>
            <a:ext cx="85100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보완필요</a:t>
            </a:r>
            <a:endParaRPr lang="en-US" sz="1800" dirty="0"/>
          </a:p>
        </p:txBody>
      </p:sp>
      <p:sp>
        <p:nvSpPr>
          <p:cNvPr id="175" name="Text 39">
            <a:extLst>
              <a:ext uri="{FF2B5EF4-FFF2-40B4-BE49-F238E27FC236}">
                <a16:creationId xmlns:a16="http://schemas.microsoft.com/office/drawing/2014/main" id="{35481A70-9113-35E6-4F3A-72B0B26E2F1D}"/>
              </a:ext>
            </a:extLst>
          </p:cNvPr>
          <p:cNvSpPr/>
          <p:nvPr/>
        </p:nvSpPr>
        <p:spPr>
          <a:xfrm>
            <a:off x="18933834" y="1128529"/>
            <a:ext cx="313306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2점</a:t>
            </a:r>
            <a:endParaRPr lang="en-US" sz="1400" dirty="0"/>
          </a:p>
        </p:txBody>
      </p:sp>
      <p:sp>
        <p:nvSpPr>
          <p:cNvPr id="176" name="Text 40">
            <a:extLst>
              <a:ext uri="{FF2B5EF4-FFF2-40B4-BE49-F238E27FC236}">
                <a16:creationId xmlns:a16="http://schemas.microsoft.com/office/drawing/2014/main" id="{24F1E636-46FC-1C32-8374-E0BC19C58420}"/>
              </a:ext>
            </a:extLst>
          </p:cNvPr>
          <p:cNvSpPr/>
          <p:nvPr/>
        </p:nvSpPr>
        <p:spPr>
          <a:xfrm>
            <a:off x="20106614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보통</a:t>
            </a:r>
            <a:endParaRPr lang="en-US" sz="1800" dirty="0"/>
          </a:p>
        </p:txBody>
      </p:sp>
      <p:sp>
        <p:nvSpPr>
          <p:cNvPr id="177" name="Text 41">
            <a:extLst>
              <a:ext uri="{FF2B5EF4-FFF2-40B4-BE49-F238E27FC236}">
                <a16:creationId xmlns:a16="http://schemas.microsoft.com/office/drawing/2014/main" id="{235224F3-5327-4FE6-843F-7F313B1D79E3}"/>
              </a:ext>
            </a:extLst>
          </p:cNvPr>
          <p:cNvSpPr/>
          <p:nvPr/>
        </p:nvSpPr>
        <p:spPr>
          <a:xfrm>
            <a:off x="20178590" y="1128529"/>
            <a:ext cx="32600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3점</a:t>
            </a:r>
            <a:endParaRPr lang="en-US" sz="1400" dirty="0"/>
          </a:p>
        </p:txBody>
      </p:sp>
      <p:sp>
        <p:nvSpPr>
          <p:cNvPr id="178" name="Text 42">
            <a:extLst>
              <a:ext uri="{FF2B5EF4-FFF2-40B4-BE49-F238E27FC236}">
                <a16:creationId xmlns:a16="http://schemas.microsoft.com/office/drawing/2014/main" id="{9F58D72D-550E-EC09-8F0A-F40A4F29D2E1}"/>
              </a:ext>
            </a:extLst>
          </p:cNvPr>
          <p:cNvSpPr/>
          <p:nvPr/>
        </p:nvSpPr>
        <p:spPr>
          <a:xfrm>
            <a:off x="21351369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우수</a:t>
            </a:r>
            <a:endParaRPr lang="en-US" sz="1800" dirty="0"/>
          </a:p>
        </p:txBody>
      </p:sp>
      <p:sp>
        <p:nvSpPr>
          <p:cNvPr id="179" name="Text 43">
            <a:extLst>
              <a:ext uri="{FF2B5EF4-FFF2-40B4-BE49-F238E27FC236}">
                <a16:creationId xmlns:a16="http://schemas.microsoft.com/office/drawing/2014/main" id="{BA10CE24-462B-325D-3829-F7BB58009C41}"/>
              </a:ext>
            </a:extLst>
          </p:cNvPr>
          <p:cNvSpPr/>
          <p:nvPr/>
        </p:nvSpPr>
        <p:spPr>
          <a:xfrm>
            <a:off x="21423345" y="1128529"/>
            <a:ext cx="32600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4점</a:t>
            </a:r>
            <a:endParaRPr lang="en-US" sz="1400" dirty="0"/>
          </a:p>
        </p:txBody>
      </p:sp>
      <p:sp>
        <p:nvSpPr>
          <p:cNvPr id="180" name="Text 44">
            <a:extLst>
              <a:ext uri="{FF2B5EF4-FFF2-40B4-BE49-F238E27FC236}">
                <a16:creationId xmlns:a16="http://schemas.microsoft.com/office/drawing/2014/main" id="{4FFC1908-CCB8-882D-6B9E-F8D948DBE992}"/>
              </a:ext>
            </a:extLst>
          </p:cNvPr>
          <p:cNvSpPr/>
          <p:nvPr/>
        </p:nvSpPr>
        <p:spPr>
          <a:xfrm>
            <a:off x="21143910" y="442729"/>
            <a:ext cx="884877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그룹 내 귀감</a:t>
            </a:r>
            <a:endParaRPr lang="en-US" sz="1400" dirty="0"/>
          </a:p>
        </p:txBody>
      </p:sp>
      <p:sp>
        <p:nvSpPr>
          <p:cNvPr id="181" name="Text 45">
            <a:extLst>
              <a:ext uri="{FF2B5EF4-FFF2-40B4-BE49-F238E27FC236}">
                <a16:creationId xmlns:a16="http://schemas.microsoft.com/office/drawing/2014/main" id="{61E055B2-5D02-A738-4033-E33AAD4F8481}"/>
              </a:ext>
            </a:extLst>
          </p:cNvPr>
          <p:cNvSpPr/>
          <p:nvPr/>
        </p:nvSpPr>
        <p:spPr>
          <a:xfrm>
            <a:off x="22596125" y="823729"/>
            <a:ext cx="46995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-72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탁월</a:t>
            </a:r>
            <a:endParaRPr lang="en-US" sz="1800" dirty="0"/>
          </a:p>
        </p:txBody>
      </p:sp>
      <p:sp>
        <p:nvSpPr>
          <p:cNvPr id="182" name="Text 46">
            <a:extLst>
              <a:ext uri="{FF2B5EF4-FFF2-40B4-BE49-F238E27FC236}">
                <a16:creationId xmlns:a16="http://schemas.microsoft.com/office/drawing/2014/main" id="{C51B83E5-4EF2-65D9-02BE-19299C9873F5}"/>
              </a:ext>
            </a:extLst>
          </p:cNvPr>
          <p:cNvSpPr/>
          <p:nvPr/>
        </p:nvSpPr>
        <p:spPr>
          <a:xfrm>
            <a:off x="22668101" y="1128529"/>
            <a:ext cx="313306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5점</a:t>
            </a:r>
            <a:endParaRPr lang="en-US" sz="1400" dirty="0"/>
          </a:p>
        </p:txBody>
      </p:sp>
      <p:sp>
        <p:nvSpPr>
          <p:cNvPr id="183" name="Text 47">
            <a:extLst>
              <a:ext uri="{FF2B5EF4-FFF2-40B4-BE49-F238E27FC236}">
                <a16:creationId xmlns:a16="http://schemas.microsoft.com/office/drawing/2014/main" id="{9E5904DB-7301-0F91-9A30-F96CB552AD38}"/>
              </a:ext>
            </a:extLst>
          </p:cNvPr>
          <p:cNvSpPr/>
          <p:nvPr/>
        </p:nvSpPr>
        <p:spPr>
          <a:xfrm>
            <a:off x="22477577" y="442729"/>
            <a:ext cx="694353" cy="364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00" kern="0" spc="-56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전사 귀감</a:t>
            </a:r>
            <a:endParaRPr lang="en-US" sz="1400" dirty="0"/>
          </a:p>
        </p:txBody>
      </p:sp>
      <p:pic>
        <p:nvPicPr>
          <p:cNvPr id="184" name="Image 46" descr=" ">
            <a:extLst>
              <a:ext uri="{FF2B5EF4-FFF2-40B4-BE49-F238E27FC236}">
                <a16:creationId xmlns:a16="http://schemas.microsoft.com/office/drawing/2014/main" id="{77CA0EAA-E2E2-A4F0-6623-075C1495E58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261458" y="1877829"/>
            <a:ext cx="3658057" cy="190500"/>
          </a:xfrm>
          <a:prstGeom prst="rect">
            <a:avLst/>
          </a:prstGeom>
        </p:spPr>
      </p:pic>
      <p:pic>
        <p:nvPicPr>
          <p:cNvPr id="185" name="Image 47" descr=" ">
            <a:extLst>
              <a:ext uri="{FF2B5EF4-FFF2-40B4-BE49-F238E27FC236}">
                <a16:creationId xmlns:a16="http://schemas.microsoft.com/office/drawing/2014/main" id="{4A61A826-D85B-A8FA-7504-705AF320A1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2843029"/>
            <a:ext cx="3658057" cy="203200"/>
          </a:xfrm>
          <a:prstGeom prst="rect">
            <a:avLst/>
          </a:prstGeom>
        </p:spPr>
      </p:pic>
      <p:pic>
        <p:nvPicPr>
          <p:cNvPr id="186" name="Image 48" descr=" ">
            <a:extLst>
              <a:ext uri="{FF2B5EF4-FFF2-40B4-BE49-F238E27FC236}">
                <a16:creationId xmlns:a16="http://schemas.microsoft.com/office/drawing/2014/main" id="{C5355B63-06BD-7AE6-F27D-DF26B05AE9A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3808229"/>
            <a:ext cx="3658057" cy="203200"/>
          </a:xfrm>
          <a:prstGeom prst="rect">
            <a:avLst/>
          </a:prstGeom>
        </p:spPr>
      </p:pic>
      <p:pic>
        <p:nvPicPr>
          <p:cNvPr id="187" name="Image 49" descr=" ">
            <a:extLst>
              <a:ext uri="{FF2B5EF4-FFF2-40B4-BE49-F238E27FC236}">
                <a16:creationId xmlns:a16="http://schemas.microsoft.com/office/drawing/2014/main" id="{E17E027C-B9A2-E48E-ECAE-FE9A388FEC4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261458" y="4773429"/>
            <a:ext cx="3658057" cy="215900"/>
          </a:xfrm>
          <a:prstGeom prst="rect">
            <a:avLst/>
          </a:prstGeom>
        </p:spPr>
      </p:pic>
      <p:pic>
        <p:nvPicPr>
          <p:cNvPr id="188" name="Image 50" descr=" ">
            <a:extLst>
              <a:ext uri="{FF2B5EF4-FFF2-40B4-BE49-F238E27FC236}">
                <a16:creationId xmlns:a16="http://schemas.microsoft.com/office/drawing/2014/main" id="{53F3749A-43B0-A6AB-5652-EA96C0F612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61458" y="5751329"/>
            <a:ext cx="3658057" cy="203200"/>
          </a:xfrm>
          <a:prstGeom prst="rect">
            <a:avLst/>
          </a:prstGeom>
        </p:spPr>
      </p:pic>
      <p:pic>
        <p:nvPicPr>
          <p:cNvPr id="189" name="Image 51" descr=" ">
            <a:extLst>
              <a:ext uri="{FF2B5EF4-FFF2-40B4-BE49-F238E27FC236}">
                <a16:creationId xmlns:a16="http://schemas.microsoft.com/office/drawing/2014/main" id="{B93E256F-E420-4960-342D-122946D0D6A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261458" y="6716529"/>
            <a:ext cx="4902813" cy="203200"/>
          </a:xfrm>
          <a:prstGeom prst="rect">
            <a:avLst/>
          </a:prstGeom>
        </p:spPr>
      </p:pic>
      <p:pic>
        <p:nvPicPr>
          <p:cNvPr id="190" name="Image 52" descr=" ">
            <a:extLst>
              <a:ext uri="{FF2B5EF4-FFF2-40B4-BE49-F238E27FC236}">
                <a16:creationId xmlns:a16="http://schemas.microsoft.com/office/drawing/2014/main" id="{5BB49DF8-F88E-5B00-426D-C0B0900B04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261458" y="7694429"/>
            <a:ext cx="4902813" cy="190500"/>
          </a:xfrm>
          <a:prstGeom prst="rect">
            <a:avLst/>
          </a:prstGeom>
        </p:spPr>
      </p:pic>
      <p:pic>
        <p:nvPicPr>
          <p:cNvPr id="191" name="Image 53" descr=" ">
            <a:extLst>
              <a:ext uri="{FF2B5EF4-FFF2-40B4-BE49-F238E27FC236}">
                <a16:creationId xmlns:a16="http://schemas.microsoft.com/office/drawing/2014/main" id="{9D6365C8-02AB-DFE8-B4DA-B647787EE74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261458" y="8659629"/>
            <a:ext cx="3658057" cy="203200"/>
          </a:xfrm>
          <a:prstGeom prst="rect">
            <a:avLst/>
          </a:prstGeom>
        </p:spPr>
      </p:pic>
      <p:sp>
        <p:nvSpPr>
          <p:cNvPr id="192" name="Shape 48">
            <a:extLst>
              <a:ext uri="{FF2B5EF4-FFF2-40B4-BE49-F238E27FC236}">
                <a16:creationId xmlns:a16="http://schemas.microsoft.com/office/drawing/2014/main" id="{109EEC04-87AC-ABB7-DA04-F481D4594C23}"/>
              </a:ext>
            </a:extLst>
          </p:cNvPr>
          <p:cNvSpPr/>
          <p:nvPr/>
        </p:nvSpPr>
        <p:spPr>
          <a:xfrm>
            <a:off x="6477810" y="9345429"/>
            <a:ext cx="10732841" cy="990600"/>
          </a:xfrm>
          <a:prstGeom prst="rect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93" name="Shape 49">
            <a:extLst>
              <a:ext uri="{FF2B5EF4-FFF2-40B4-BE49-F238E27FC236}">
                <a16:creationId xmlns:a16="http://schemas.microsoft.com/office/drawing/2014/main" id="{E5B9AF37-E118-A111-27B1-15D425CA3634}"/>
              </a:ext>
            </a:extLst>
          </p:cNvPr>
          <p:cNvSpPr/>
          <p:nvPr/>
        </p:nvSpPr>
        <p:spPr>
          <a:xfrm>
            <a:off x="17248757" y="9345429"/>
            <a:ext cx="6160270" cy="990600"/>
          </a:xfrm>
          <a:prstGeom prst="rect">
            <a:avLst/>
          </a:prstGeom>
          <a:solidFill>
            <a:srgbClr val="4E5968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194" name="Text 50">
            <a:extLst>
              <a:ext uri="{FF2B5EF4-FFF2-40B4-BE49-F238E27FC236}">
                <a16:creationId xmlns:a16="http://schemas.microsoft.com/office/drawing/2014/main" id="{13C9FBD5-6F81-972D-ECFA-3BB5BD554176}"/>
              </a:ext>
            </a:extLst>
          </p:cNvPr>
          <p:cNvSpPr/>
          <p:nvPr/>
        </p:nvSpPr>
        <p:spPr>
          <a:xfrm>
            <a:off x="7074785" y="9653823"/>
            <a:ext cx="1715561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총점 26점 이상</a:t>
            </a:r>
            <a:endParaRPr lang="en-US" sz="2120" dirty="0"/>
          </a:p>
        </p:txBody>
      </p:sp>
      <p:sp>
        <p:nvSpPr>
          <p:cNvPr id="195" name="Text 51">
            <a:extLst>
              <a:ext uri="{FF2B5EF4-FFF2-40B4-BE49-F238E27FC236}">
                <a16:creationId xmlns:a16="http://schemas.microsoft.com/office/drawing/2014/main" id="{8CFBD0AC-49DA-EF8A-0F79-D53B9DF90B84}"/>
              </a:ext>
            </a:extLst>
          </p:cNvPr>
          <p:cNvSpPr/>
          <p:nvPr/>
        </p:nvSpPr>
        <p:spPr>
          <a:xfrm>
            <a:off x="9272160" y="9653823"/>
            <a:ext cx="4459104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단, 성과분야 3개 중 2개 이상은 우수 이상</a:t>
            </a:r>
            <a:endParaRPr lang="en-US" sz="2120" dirty="0"/>
          </a:p>
        </p:txBody>
      </p:sp>
      <p:sp>
        <p:nvSpPr>
          <p:cNvPr id="196" name="Text 52">
            <a:extLst>
              <a:ext uri="{FF2B5EF4-FFF2-40B4-BE49-F238E27FC236}">
                <a16:creationId xmlns:a16="http://schemas.microsoft.com/office/drawing/2014/main" id="{6940A2EC-D813-711C-339C-F024B4287E5A}"/>
              </a:ext>
            </a:extLst>
          </p:cNvPr>
          <p:cNvSpPr/>
          <p:nvPr/>
        </p:nvSpPr>
        <p:spPr>
          <a:xfrm>
            <a:off x="17845731" y="9653823"/>
            <a:ext cx="559717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총점</a:t>
            </a:r>
            <a:endParaRPr lang="en-US" sz="2120" dirty="0"/>
          </a:p>
        </p:txBody>
      </p:sp>
      <p:sp>
        <p:nvSpPr>
          <p:cNvPr id="197" name="Text 53">
            <a:extLst>
              <a:ext uri="{FF2B5EF4-FFF2-40B4-BE49-F238E27FC236}">
                <a16:creationId xmlns:a16="http://schemas.microsoft.com/office/drawing/2014/main" id="{A9DF5939-3D1D-AC28-7332-4410571EFBFE}"/>
              </a:ext>
            </a:extLst>
          </p:cNvPr>
          <p:cNvSpPr/>
          <p:nvPr/>
        </p:nvSpPr>
        <p:spPr>
          <a:xfrm>
            <a:off x="21769675" y="9539523"/>
            <a:ext cx="737539" cy="699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62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26</a:t>
            </a:r>
            <a:endParaRPr lang="en-US" sz="3620" dirty="0"/>
          </a:p>
        </p:txBody>
      </p:sp>
      <p:sp>
        <p:nvSpPr>
          <p:cNvPr id="198" name="Text 54">
            <a:extLst>
              <a:ext uri="{FF2B5EF4-FFF2-40B4-BE49-F238E27FC236}">
                <a16:creationId xmlns:a16="http://schemas.microsoft.com/office/drawing/2014/main" id="{771C65C5-F4D7-228D-F65C-85CB07D2DE9F}"/>
              </a:ext>
            </a:extLst>
          </p:cNvPr>
          <p:cNvSpPr/>
          <p:nvPr/>
        </p:nvSpPr>
        <p:spPr>
          <a:xfrm>
            <a:off x="22596125" y="9688329"/>
            <a:ext cx="331088" cy="407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20" dirty="0">
                <a:solidFill>
                  <a:srgbClr val="FFFFFF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점</a:t>
            </a:r>
            <a:endParaRPr lang="en-US" sz="2120" dirty="0"/>
          </a:p>
        </p:txBody>
      </p:sp>
      <p:sp>
        <p:nvSpPr>
          <p:cNvPr id="199" name="Shape 55">
            <a:extLst>
              <a:ext uri="{FF2B5EF4-FFF2-40B4-BE49-F238E27FC236}">
                <a16:creationId xmlns:a16="http://schemas.microsoft.com/office/drawing/2014/main" id="{00B2E1BC-AD4A-7EBE-D032-8A3373AE41CD}"/>
              </a:ext>
            </a:extLst>
          </p:cNvPr>
          <p:cNvSpPr/>
          <p:nvPr/>
        </p:nvSpPr>
        <p:spPr>
          <a:xfrm>
            <a:off x="20983023" y="6322829"/>
            <a:ext cx="2426003" cy="2908300"/>
          </a:xfrm>
          <a:prstGeom prst="rect">
            <a:avLst/>
          </a:prstGeom>
          <a:noFill/>
          <a:ln w="38100">
            <a:solidFill>
              <a:srgbClr val="FF4085"/>
            </a:solidFill>
            <a:prstDash val="soli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0" name="Shape 56">
            <a:extLst>
              <a:ext uri="{FF2B5EF4-FFF2-40B4-BE49-F238E27FC236}">
                <a16:creationId xmlns:a16="http://schemas.microsoft.com/office/drawing/2014/main" id="{B2CEA59A-8D22-DC59-D887-A192938A7CF7}"/>
              </a:ext>
            </a:extLst>
          </p:cNvPr>
          <p:cNvSpPr/>
          <p:nvPr/>
        </p:nvSpPr>
        <p:spPr>
          <a:xfrm>
            <a:off x="6503214" y="10450329"/>
            <a:ext cx="16905813" cy="2819400"/>
          </a:xfrm>
          <a:prstGeom prst="rect">
            <a:avLst/>
          </a:prstGeom>
          <a:solidFill>
            <a:srgbClr val="F0FAF6">
              <a:alpha val="100000"/>
            </a:srgbClr>
          </a:solidFill>
          <a:ln/>
        </p:spPr>
        <p:txBody>
          <a:bodyPr anchor="ctr"/>
          <a:lstStyle/>
          <a:p>
            <a:endParaRPr lang="ko-KR" altLang="en-US"/>
          </a:p>
        </p:txBody>
      </p:sp>
      <p:sp>
        <p:nvSpPr>
          <p:cNvPr id="201" name="Text 57">
            <a:extLst>
              <a:ext uri="{FF2B5EF4-FFF2-40B4-BE49-F238E27FC236}">
                <a16:creationId xmlns:a16="http://schemas.microsoft.com/office/drawing/2014/main" id="{9805C804-E756-A543-E740-3523E1B1F0C8}"/>
              </a:ext>
            </a:extLst>
          </p:cNvPr>
          <p:cNvSpPr/>
          <p:nvPr/>
        </p:nvSpPr>
        <p:spPr>
          <a:xfrm>
            <a:off x="7074785" y="10907529"/>
            <a:ext cx="1135522" cy="42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20" dirty="0">
                <a:solidFill>
                  <a:srgbClr val="4E5968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추천 의견</a:t>
            </a:r>
            <a:endParaRPr lang="en-US" sz="2220" dirty="0"/>
          </a:p>
        </p:txBody>
      </p:sp>
      <p:sp>
        <p:nvSpPr>
          <p:cNvPr id="202" name="Text 58">
            <a:extLst>
              <a:ext uri="{FF2B5EF4-FFF2-40B4-BE49-F238E27FC236}">
                <a16:creationId xmlns:a16="http://schemas.microsoft.com/office/drawing/2014/main" id="{6E825304-3D98-13F0-2C90-28FF7B4FD4B6}"/>
              </a:ext>
            </a:extLst>
          </p:cNvPr>
          <p:cNvSpPr/>
          <p:nvPr/>
        </p:nvSpPr>
        <p:spPr>
          <a:xfrm>
            <a:off x="9272160" y="10818629"/>
            <a:ext cx="14691503" cy="2116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모든 구성원들과 잘 지내는 등 친화력이 매우 우수하며, 타의 모범이 되도록 열심히 하는 모습을 보임. </a:t>
            </a:r>
            <a:b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</a:br>
            <a:r>
              <a:rPr lang="en-US" sz="2000" kern="0" spc="-60" dirty="0" err="1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고객지원</a:t>
            </a: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책임자로서 사업지원을 위한 다양한 활동을 하여 사업성과달성에 기여하였음.</a:t>
            </a:r>
            <a:endParaRPr lang="en-US" sz="2000" dirty="0"/>
          </a:p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사업담당자의 의견을 수렴하여 적극적으로 도움을 주고 있으며, 협업구성원과의 소통 능력도 우수함. </a:t>
            </a:r>
            <a:endParaRPr lang="en-US" sz="2000" dirty="0"/>
          </a:p>
          <a:p>
            <a:pPr marL="0" indent="0" algn="l">
              <a:lnSpc>
                <a:spcPts val="3200"/>
              </a:lnSpc>
              <a:spcAft>
                <a:spcPts val="1600"/>
              </a:spcAft>
              <a:buNone/>
            </a:pPr>
            <a:r>
              <a:rPr lang="en-US" sz="2000" kern="0" spc="-60" dirty="0">
                <a:solidFill>
                  <a:srgbClr val="4E5968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단순히 협력을 넘어서 열정, 성과측면에서도 우수하며, 타 구성원에게 선양효과를 보여주므로 우수협력자로 추천이 적절하다 판단.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999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1363</Words>
  <Application>Microsoft Macintosh PowerPoint</Application>
  <PresentationFormat>사용자 지정</PresentationFormat>
  <Paragraphs>276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Pretendard</vt:lpstr>
      <vt:lpstr>Pretendard Bold</vt:lpstr>
      <vt:lpstr>Pretendard Regular</vt:lpstr>
      <vt:lpstr>Pretendard SemiBold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Salt 채은빈</cp:lastModifiedBy>
  <cp:revision>56</cp:revision>
  <dcterms:created xsi:type="dcterms:W3CDTF">2023-09-12T01:36:00Z</dcterms:created>
  <dcterms:modified xsi:type="dcterms:W3CDTF">2024-08-01T09:39:28Z</dcterms:modified>
</cp:coreProperties>
</file>