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677E3-CCA7-43AC-848D-2BC2784A75E9}" v="13" dt="2023-09-12T03:40:50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49"/>
    <p:restoredTop sz="94610"/>
  </p:normalViewPr>
  <p:slideViewPr>
    <p:cSldViewPr snapToGrid="0" snapToObjects="1">
      <p:cViewPr varScale="1">
        <p:scale>
          <a:sx n="134" d="100"/>
          <a:sy n="134" d="100"/>
        </p:scale>
        <p:origin x="48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유재현" userId="922dc5c1-de64-4189-bcd4-7deab66bb3e0" providerId="ADAL" clId="{23C677E3-CCA7-43AC-848D-2BC2784A75E9}"/>
    <pc:docChg chg="undo custSel modSld">
      <pc:chgData name="Chris 유재현" userId="922dc5c1-de64-4189-bcd4-7deab66bb3e0" providerId="ADAL" clId="{23C677E3-CCA7-43AC-848D-2BC2784A75E9}" dt="2023-09-12T03:48:58.875" v="240" actId="14100"/>
      <pc:docMkLst>
        <pc:docMk/>
      </pc:docMkLst>
      <pc:sldChg chg="addSp modSp mod">
        <pc:chgData name="Chris 유재현" userId="922dc5c1-de64-4189-bcd4-7deab66bb3e0" providerId="ADAL" clId="{23C677E3-CCA7-43AC-848D-2BC2784A75E9}" dt="2023-09-12T03:40:45.731" v="96"/>
        <pc:sldMkLst>
          <pc:docMk/>
          <pc:sldMk cId="0" sldId="256"/>
        </pc:sldMkLst>
        <pc:spChg chg="mod">
          <ac:chgData name="Chris 유재현" userId="922dc5c1-de64-4189-bcd4-7deab66bb3e0" providerId="ADAL" clId="{23C677E3-CCA7-43AC-848D-2BC2784A75E9}" dt="2023-09-12T03:38:30.852" v="2" actId="113"/>
          <ac:spMkLst>
            <pc:docMk/>
            <pc:sldMk cId="0" sldId="256"/>
            <ac:spMk id="3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38:23.651" v="1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39:42.485" v="4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39:49.842" v="6" actId="1076"/>
          <ac:spMkLst>
            <pc:docMk/>
            <pc:sldMk cId="0" sldId="256"/>
            <ac:spMk id="7" creationId="{00000000-0000-0000-0000-000000000000}"/>
          </ac:spMkLst>
        </pc:spChg>
        <pc:spChg chg="add mod">
          <ac:chgData name="Chris 유재현" userId="922dc5c1-de64-4189-bcd4-7deab66bb3e0" providerId="ADAL" clId="{23C677E3-CCA7-43AC-848D-2BC2784A75E9}" dt="2023-09-12T03:40:16.042" v="37" actId="1076"/>
          <ac:spMkLst>
            <pc:docMk/>
            <pc:sldMk cId="0" sldId="256"/>
            <ac:spMk id="17" creationId="{4346FDB6-A0CC-42DB-9DAF-B355E5FCE852}"/>
          </ac:spMkLst>
        </pc:spChg>
        <pc:spChg chg="add mod">
          <ac:chgData name="Chris 유재현" userId="922dc5c1-de64-4189-bcd4-7deab66bb3e0" providerId="ADAL" clId="{23C677E3-CCA7-43AC-848D-2BC2784A75E9}" dt="2023-09-12T03:40:31.178" v="43" actId="14100"/>
          <ac:spMkLst>
            <pc:docMk/>
            <pc:sldMk cId="0" sldId="256"/>
            <ac:spMk id="18" creationId="{442F9AD3-0C3A-3289-C41C-38CE580AA8FF}"/>
          </ac:spMkLst>
        </pc:spChg>
        <pc:spChg chg="add mod">
          <ac:chgData name="Chris 유재현" userId="922dc5c1-de64-4189-bcd4-7deab66bb3e0" providerId="ADAL" clId="{23C677E3-CCA7-43AC-848D-2BC2784A75E9}" dt="2023-09-12T03:40:45.731" v="96"/>
          <ac:spMkLst>
            <pc:docMk/>
            <pc:sldMk cId="0" sldId="256"/>
            <ac:spMk id="19" creationId="{FE34B697-60FC-D9F1-6563-AEE6A2087964}"/>
          </ac:spMkLst>
        </pc:spChg>
      </pc:sldChg>
      <pc:sldChg chg="addSp modSp mod">
        <pc:chgData name="Chris 유재현" userId="922dc5c1-de64-4189-bcd4-7deab66bb3e0" providerId="ADAL" clId="{23C677E3-CCA7-43AC-848D-2BC2784A75E9}" dt="2023-09-12T03:48:58.875" v="240" actId="14100"/>
        <pc:sldMkLst>
          <pc:docMk/>
          <pc:sldMk cId="0" sldId="257"/>
        </pc:sldMkLst>
        <pc:spChg chg="mod">
          <ac:chgData name="Chris 유재현" userId="922dc5c1-de64-4189-bcd4-7deab66bb3e0" providerId="ADAL" clId="{23C677E3-CCA7-43AC-848D-2BC2784A75E9}" dt="2023-09-12T03:44:24.756" v="238" actId="1076"/>
          <ac:spMkLst>
            <pc:docMk/>
            <pc:sldMk cId="0" sldId="257"/>
            <ac:spMk id="2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43:09.955" v="226" actId="1037"/>
          <ac:spMkLst>
            <pc:docMk/>
            <pc:sldMk cId="0" sldId="257"/>
            <ac:spMk id="3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43:09.955" v="226" actId="1037"/>
          <ac:spMkLst>
            <pc:docMk/>
            <pc:sldMk cId="0" sldId="257"/>
            <ac:spMk id="4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43:09.955" v="226" actId="1037"/>
          <ac:spMkLst>
            <pc:docMk/>
            <pc:sldMk cId="0" sldId="257"/>
            <ac:spMk id="5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43:13.167" v="227" actId="14100"/>
          <ac:spMkLst>
            <pc:docMk/>
            <pc:sldMk cId="0" sldId="257"/>
            <ac:spMk id="6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43:14.883" v="228" actId="14100"/>
          <ac:spMkLst>
            <pc:docMk/>
            <pc:sldMk cId="0" sldId="257"/>
            <ac:spMk id="7" creationId="{00000000-0000-0000-0000-000000000000}"/>
          </ac:spMkLst>
        </pc:spChg>
        <pc:spChg chg="add mod">
          <ac:chgData name="Chris 유재현" userId="922dc5c1-de64-4189-bcd4-7deab66bb3e0" providerId="ADAL" clId="{23C677E3-CCA7-43AC-848D-2BC2784A75E9}" dt="2023-09-12T03:48:58.875" v="240" actId="14100"/>
          <ac:spMkLst>
            <pc:docMk/>
            <pc:sldMk cId="0" sldId="257"/>
            <ac:spMk id="17" creationId="{1876B635-375A-5273-3935-00419A469CA6}"/>
          </ac:spMkLst>
        </pc:spChg>
        <pc:spChg chg="add mod">
          <ac:chgData name="Chris 유재현" userId="922dc5c1-de64-4189-bcd4-7deab66bb3e0" providerId="ADAL" clId="{23C677E3-CCA7-43AC-848D-2BC2784A75E9}" dt="2023-09-12T03:40:49.825" v="97"/>
          <ac:spMkLst>
            <pc:docMk/>
            <pc:sldMk cId="0" sldId="257"/>
            <ac:spMk id="18" creationId="{F82ADB16-96BD-8CD2-7CDB-A193BD69BC25}"/>
          </ac:spMkLst>
        </pc:spChg>
        <pc:spChg chg="add mod">
          <ac:chgData name="Chris 유재현" userId="922dc5c1-de64-4189-bcd4-7deab66bb3e0" providerId="ADAL" clId="{23C677E3-CCA7-43AC-848D-2BC2784A75E9}" dt="2023-09-12T03:43:18.216" v="229" actId="1076"/>
          <ac:spMkLst>
            <pc:docMk/>
            <pc:sldMk cId="0" sldId="257"/>
            <ac:spMk id="19" creationId="{3B43EB2C-F94E-F01D-BF3E-9DA8B72C08B3}"/>
          </ac:spMkLst>
        </pc:spChg>
        <pc:picChg chg="mod">
          <ac:chgData name="Chris 유재현" userId="922dc5c1-de64-4189-bcd4-7deab66bb3e0" providerId="ADAL" clId="{23C677E3-CCA7-43AC-848D-2BC2784A75E9}" dt="2023-09-12T03:43:09.955" v="226" actId="1037"/>
          <ac:picMkLst>
            <pc:docMk/>
            <pc:sldMk cId="0" sldId="257"/>
            <ac:picMk id="10" creationId="{00000000-0000-0000-0000-000000000000}"/>
          </ac:picMkLst>
        </pc:picChg>
      </pc:sldChg>
      <pc:sldChg chg="addSp delSp modSp mod">
        <pc:chgData name="Chris 유재현" userId="922dc5c1-de64-4189-bcd4-7deab66bb3e0" providerId="ADAL" clId="{23C677E3-CCA7-43AC-848D-2BC2784A75E9}" dt="2023-09-12T03:42:33.948" v="156" actId="478"/>
        <pc:sldMkLst>
          <pc:docMk/>
          <pc:sldMk cId="0" sldId="258"/>
        </pc:sldMkLst>
        <pc:spChg chg="mod">
          <ac:chgData name="Chris 유재현" userId="922dc5c1-de64-4189-bcd4-7deab66bb3e0" providerId="ADAL" clId="{23C677E3-CCA7-43AC-848D-2BC2784A75E9}" dt="2023-09-12T03:41:05.142" v="102" actId="1076"/>
          <ac:spMkLst>
            <pc:docMk/>
            <pc:sldMk cId="0" sldId="258"/>
            <ac:spMk id="6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41:18.335" v="107" actId="1076"/>
          <ac:spMkLst>
            <pc:docMk/>
            <pc:sldMk cId="0" sldId="258"/>
            <ac:spMk id="14" creationId="{00000000-0000-0000-0000-000000000000}"/>
          </ac:spMkLst>
        </pc:spChg>
        <pc:spChg chg="mod">
          <ac:chgData name="Chris 유재현" userId="922dc5c1-de64-4189-bcd4-7deab66bb3e0" providerId="ADAL" clId="{23C677E3-CCA7-43AC-848D-2BC2784A75E9}" dt="2023-09-12T03:41:18.335" v="107" actId="1076"/>
          <ac:spMkLst>
            <pc:docMk/>
            <pc:sldMk cId="0" sldId="258"/>
            <ac:spMk id="15" creationId="{00000000-0000-0000-0000-000000000000}"/>
          </ac:spMkLst>
        </pc:spChg>
        <pc:spChg chg="add del mod">
          <ac:chgData name="Chris 유재현" userId="922dc5c1-de64-4189-bcd4-7deab66bb3e0" providerId="ADAL" clId="{23C677E3-CCA7-43AC-848D-2BC2784A75E9}" dt="2023-09-12T03:40:57.389" v="100" actId="478"/>
          <ac:spMkLst>
            <pc:docMk/>
            <pc:sldMk cId="0" sldId="258"/>
            <ac:spMk id="16" creationId="{31F8D7A0-FEF3-0892-983E-5DC2DC7324F6}"/>
          </ac:spMkLst>
        </pc:spChg>
        <pc:spChg chg="add mod">
          <ac:chgData name="Chris 유재현" userId="922dc5c1-de64-4189-bcd4-7deab66bb3e0" providerId="ADAL" clId="{23C677E3-CCA7-43AC-848D-2BC2784A75E9}" dt="2023-09-12T03:40:58.819" v="101" actId="1076"/>
          <ac:spMkLst>
            <pc:docMk/>
            <pc:sldMk cId="0" sldId="258"/>
            <ac:spMk id="17" creationId="{9FD5B329-5190-D9FD-53B4-A192403F4321}"/>
          </ac:spMkLst>
        </pc:spChg>
        <pc:spChg chg="add del mod">
          <ac:chgData name="Chris 유재현" userId="922dc5c1-de64-4189-bcd4-7deab66bb3e0" providerId="ADAL" clId="{23C677E3-CCA7-43AC-848D-2BC2784A75E9}" dt="2023-09-12T03:42:33.948" v="156" actId="478"/>
          <ac:spMkLst>
            <pc:docMk/>
            <pc:sldMk cId="0" sldId="258"/>
            <ac:spMk id="18" creationId="{1E9E17D9-306D-D66D-BF9B-A185BFAFCE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89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5.png"/><Relationship Id="rId12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15.svg"/><Relationship Id="rId4" Type="http://schemas.openxmlformats.org/officeDocument/2006/relationships/image" Target="../media/image12.sv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9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297618" y="1955057"/>
            <a:ext cx="2970402" cy="13964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4700"/>
              </a:lnSpc>
              <a:buNone/>
            </a:pPr>
            <a:r>
              <a:rPr lang="en-US" sz="4800" kern="0" dirty="0">
                <a:solidFill>
                  <a:srgbClr val="DCA552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Best</a:t>
            </a:r>
            <a:endParaRPr lang="en-US" sz="4800" dirty="0"/>
          </a:p>
          <a:p>
            <a:pPr marL="0" indent="0" algn="ctr">
              <a:lnSpc>
                <a:spcPts val="4700"/>
              </a:lnSpc>
              <a:buNone/>
            </a:pPr>
            <a:r>
              <a:rPr lang="en-US" sz="4800" kern="0" dirty="0">
                <a:solidFill>
                  <a:srgbClr val="DCA552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Performer</a:t>
            </a:r>
            <a:endParaRPr lang="en-US" sz="4800" dirty="0"/>
          </a:p>
        </p:txBody>
      </p:sp>
      <p:sp>
        <p:nvSpPr>
          <p:cNvPr id="3" name="Text 1"/>
          <p:cNvSpPr/>
          <p:nvPr/>
        </p:nvSpPr>
        <p:spPr>
          <a:xfrm>
            <a:off x="3262364" y="3757771"/>
            <a:ext cx="1040910" cy="6474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4320"/>
              </a:lnSpc>
              <a:buNone/>
            </a:pPr>
            <a:r>
              <a:rPr lang="en-US" sz="2400" b="1" kern="0" spc="-72" dirty="0">
                <a:solidFill>
                  <a:srgbClr val="333D4B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oooo팀</a:t>
            </a:r>
            <a:endParaRPr lang="en-US" sz="2400" b="1" dirty="0"/>
          </a:p>
        </p:txBody>
      </p:sp>
      <p:sp>
        <p:nvSpPr>
          <p:cNvPr id="4" name="Text 2"/>
          <p:cNvSpPr/>
          <p:nvPr/>
        </p:nvSpPr>
        <p:spPr>
          <a:xfrm>
            <a:off x="3313140" y="4252883"/>
            <a:ext cx="952052" cy="6474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4320"/>
              </a:lnSpc>
              <a:buNone/>
            </a:pPr>
            <a:r>
              <a:rPr lang="en-US" sz="2400" kern="0" spc="-72" dirty="0">
                <a:solidFill>
                  <a:srgbClr val="333D4B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홍길동</a:t>
            </a:r>
            <a:endParaRPr lang="en-US" sz="2400" dirty="0"/>
          </a:p>
        </p:txBody>
      </p:sp>
      <p:sp>
        <p:nvSpPr>
          <p:cNvPr id="5" name="Text 3"/>
          <p:cNvSpPr/>
          <p:nvPr/>
        </p:nvSpPr>
        <p:spPr>
          <a:xfrm>
            <a:off x="1373069" y="5429083"/>
            <a:ext cx="4806803" cy="19085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위 사람은 </a:t>
            </a:r>
            <a:r>
              <a:rPr lang="ko-KR" alt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에이치닷 구성원</a:t>
            </a: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으로서</a:t>
            </a:r>
            <a:endParaRPr lang="en-US" sz="1600" dirty="0"/>
          </a:p>
          <a:p>
            <a:pPr marL="0" indent="0" algn="ctr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평소 부여된 임무를 성실히 수행하여 왔으며,</a:t>
            </a:r>
            <a:endParaRPr lang="en-US" sz="1600" dirty="0"/>
          </a:p>
          <a:p>
            <a:pPr marL="0" indent="0" algn="ctr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우수한 성과창출로 타의 귀감이 되므로</a:t>
            </a:r>
            <a:endParaRPr lang="en-US" sz="1600" dirty="0"/>
          </a:p>
          <a:p>
            <a:pPr marL="0" indent="0" algn="ctr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이 달의 베스트 인재로 선정하여</a:t>
            </a:r>
            <a:endParaRPr lang="en-US" sz="1600" dirty="0"/>
          </a:p>
          <a:p>
            <a:pPr marL="0" indent="0" algn="ctr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상장을 수여합니다.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2674205" y="8121240"/>
            <a:ext cx="2204529" cy="4358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2023년 9월 20일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2333585" y="8865462"/>
            <a:ext cx="2794801" cy="3470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340"/>
              </a:lnSpc>
              <a:buNone/>
            </a:pPr>
            <a:r>
              <a:rPr 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(주)</a:t>
            </a:r>
            <a:r>
              <a:rPr lang="ko-KR" alt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에이치닷</a:t>
            </a:r>
            <a:r>
              <a:rPr 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 대표이사 정승</a:t>
            </a:r>
            <a:r>
              <a:rPr lang="ko-KR" alt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식</a:t>
            </a:r>
            <a:endParaRPr lang="en-US" sz="1300" dirty="0"/>
          </a:p>
        </p:txBody>
      </p:sp>
      <p:sp>
        <p:nvSpPr>
          <p:cNvPr id="8" name="Shape 6"/>
          <p:cNvSpPr/>
          <p:nvPr/>
        </p:nvSpPr>
        <p:spPr>
          <a:xfrm>
            <a:off x="253880" y="266599"/>
            <a:ext cx="7045183" cy="10168834"/>
          </a:xfrm>
          <a:prstGeom prst="rect">
            <a:avLst/>
          </a:prstGeom>
          <a:noFill/>
          <a:ln w="12700">
            <a:solidFill>
              <a:srgbClr val="E1AD59"/>
            </a:solidFill>
            <a:prstDash val="soli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9" name="Shape 7"/>
          <p:cNvSpPr/>
          <p:nvPr/>
        </p:nvSpPr>
        <p:spPr>
          <a:xfrm>
            <a:off x="406209" y="406246"/>
            <a:ext cx="6740526" cy="9889540"/>
          </a:xfrm>
          <a:prstGeom prst="rect">
            <a:avLst/>
          </a:prstGeom>
          <a:noFill/>
          <a:ln w="50800">
            <a:solidFill>
              <a:srgbClr val="E1AD59"/>
            </a:solidFill>
            <a:prstDash val="solid"/>
          </a:ln>
        </p:spPr>
        <p:txBody>
          <a:bodyPr/>
          <a:lstStyle/>
          <a:p>
            <a:endParaRPr lang="ko-KR" altLang="en-US"/>
          </a:p>
        </p:txBody>
      </p:sp>
      <p:pic>
        <p:nvPicPr>
          <p:cNvPr id="10" name="Image 0" descr=" 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13693" y="5039984"/>
            <a:ext cx="4138252" cy="12695"/>
          </a:xfrm>
          <a:prstGeom prst="rect">
            <a:avLst/>
          </a:prstGeom>
        </p:spPr>
      </p:pic>
      <p:sp>
        <p:nvSpPr>
          <p:cNvPr id="12" name="Shape 8"/>
          <p:cNvSpPr/>
          <p:nvPr/>
        </p:nvSpPr>
        <p:spPr>
          <a:xfrm>
            <a:off x="4722177" y="8581937"/>
            <a:ext cx="888582" cy="888662"/>
          </a:xfrm>
          <a:prstGeom prst="rect">
            <a:avLst/>
          </a:prstGeom>
          <a:solidFill>
            <a:srgbClr val="E45B55">
              <a:alpha val="40000"/>
            </a:srgbClr>
          </a:solidFill>
          <a:ln/>
        </p:spPr>
        <p:txBody>
          <a:bodyPr/>
          <a:lstStyle/>
          <a:p>
            <a:endParaRPr lang="ko-KR" altLang="en-US"/>
          </a:p>
        </p:txBody>
      </p:sp>
      <p:pic>
        <p:nvPicPr>
          <p:cNvPr id="13" name="Image 2" descr=" 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76057" y="990224"/>
            <a:ext cx="1751775" cy="1751934"/>
          </a:xfrm>
          <a:prstGeom prst="rect">
            <a:avLst/>
          </a:prstGeom>
        </p:spPr>
      </p:pic>
      <p:pic>
        <p:nvPicPr>
          <p:cNvPr id="14" name="Image 3" descr=" 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28386" y="1142566"/>
            <a:ext cx="1447119" cy="1447250"/>
          </a:xfrm>
          <a:prstGeom prst="rect">
            <a:avLst/>
          </a:prstGeom>
        </p:spPr>
      </p:pic>
      <p:pic>
        <p:nvPicPr>
          <p:cNvPr id="15" name="Image 4" descr=" 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91174" y="1231432"/>
            <a:ext cx="1321544" cy="130760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346FDB6-A0CC-42DB-9DAF-B355E5FCE852}"/>
              </a:ext>
            </a:extLst>
          </p:cNvPr>
          <p:cNvSpPr txBox="1"/>
          <p:nvPr/>
        </p:nvSpPr>
        <p:spPr>
          <a:xfrm>
            <a:off x="7779026" y="2215869"/>
            <a:ext cx="1627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사용 폰트</a:t>
            </a:r>
            <a:endParaRPr lang="en-US" altLang="ko-KR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  <a:p>
            <a:r>
              <a:rPr lang="en-US" altLang="ko-KR" dirty="0" err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Pretendard</a:t>
            </a:r>
            <a:endParaRPr lang="ko-KR" altLang="en-US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2F9AD3-0C3A-3289-C41C-38CE580AA8FF}"/>
              </a:ext>
            </a:extLst>
          </p:cNvPr>
          <p:cNvSpPr txBox="1"/>
          <p:nvPr/>
        </p:nvSpPr>
        <p:spPr>
          <a:xfrm>
            <a:off x="7773884" y="3936636"/>
            <a:ext cx="2894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사용 폰트</a:t>
            </a:r>
            <a:endParaRPr lang="en-US" altLang="ko-KR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  <a:p>
            <a:r>
              <a:rPr lang="en-US" altLang="ko-KR" dirty="0" err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NanumMyeongjo</a:t>
            </a:r>
            <a:endParaRPr lang="ko-KR" altLang="en-US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34B697-60FC-D9F1-6563-AEE6A2087964}"/>
              </a:ext>
            </a:extLst>
          </p:cNvPr>
          <p:cNvSpPr txBox="1"/>
          <p:nvPr/>
        </p:nvSpPr>
        <p:spPr>
          <a:xfrm>
            <a:off x="7779026" y="8703102"/>
            <a:ext cx="289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직인 및 회사 로고 교체 필요</a:t>
            </a:r>
          </a:p>
        </p:txBody>
      </p:sp>
      <p:pic>
        <p:nvPicPr>
          <p:cNvPr id="21" name="그림 20" descr="다채로움, 어둠, 원이(가) 표시된 사진&#10;&#10;자동 생성된 설명">
            <a:extLst>
              <a:ext uri="{FF2B5EF4-FFF2-40B4-BE49-F238E27FC236}">
                <a16:creationId xmlns:a16="http://schemas.microsoft.com/office/drawing/2014/main" id="{340779BC-82F4-805E-A90D-3B87A345A4A7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 amt="63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18949" y="1745177"/>
            <a:ext cx="367526" cy="242028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14968E0-759C-58BA-F417-5C7BEA147C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48625" y="9304060"/>
            <a:ext cx="1055688" cy="2167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189" y="1364266"/>
            <a:ext cx="4319999" cy="231733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7795"/>
              </a:lnSpc>
              <a:buNone/>
            </a:pPr>
            <a:r>
              <a:rPr lang="en-US" sz="11500" kern="0" spc="-239" dirty="0">
                <a:solidFill>
                  <a:srgbClr val="DCA552">
                    <a:alpha val="100000"/>
                  </a:srgbClr>
                </a:solidFill>
                <a:latin typeface="Freestyle Script" panose="030804020302050B0404" pitchFamily="66" charset="0"/>
                <a:ea typeface="Oooh Baby Regular" pitchFamily="34" charset="-122"/>
                <a:cs typeface="Oooh Baby Regular" pitchFamily="34" charset="-120"/>
              </a:rPr>
              <a:t>Best</a:t>
            </a:r>
            <a:endParaRPr lang="en-US" sz="11500" dirty="0">
              <a:latin typeface="Freestyle Script" panose="030804020302050B0404" pitchFamily="66" charset="0"/>
            </a:endParaRPr>
          </a:p>
          <a:p>
            <a:pPr marL="0" indent="0" algn="l">
              <a:lnSpc>
                <a:spcPts val="7795"/>
              </a:lnSpc>
              <a:buNone/>
            </a:pPr>
            <a:r>
              <a:rPr lang="en-US" sz="11500" kern="0" spc="-239" dirty="0">
                <a:solidFill>
                  <a:srgbClr val="DCA552">
                    <a:alpha val="100000"/>
                  </a:srgbClr>
                </a:solidFill>
                <a:latin typeface="Freestyle Script" panose="030804020302050B0404" pitchFamily="66" charset="0"/>
                <a:ea typeface="Oooh Baby Regular" pitchFamily="34" charset="-122"/>
                <a:cs typeface="Oooh Baby Regular" pitchFamily="34" charset="-120"/>
              </a:rPr>
              <a:t>Performer</a:t>
            </a:r>
            <a:endParaRPr lang="en-US" sz="11500" dirty="0">
              <a:latin typeface="Freestyle Script" panose="030804020302050B0404" pitchFamily="66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5255487" y="3630820"/>
            <a:ext cx="1396343" cy="6474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4320"/>
              </a:lnSpc>
              <a:buNone/>
            </a:pPr>
            <a:r>
              <a:rPr lang="en-US" sz="2400" kern="0" spc="-72" dirty="0">
                <a:solidFill>
                  <a:srgbClr val="333D4B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OOOO팀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5699778" y="4125931"/>
            <a:ext cx="952052" cy="6474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4320"/>
              </a:lnSpc>
              <a:buNone/>
            </a:pPr>
            <a:r>
              <a:rPr lang="en-US" sz="2400" kern="0" spc="-72" dirty="0">
                <a:solidFill>
                  <a:srgbClr val="333D4B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홍길동</a:t>
            </a:r>
            <a:endParaRPr lang="en-US" sz="2400" dirty="0"/>
          </a:p>
        </p:txBody>
      </p:sp>
      <p:sp>
        <p:nvSpPr>
          <p:cNvPr id="5" name="Text 3"/>
          <p:cNvSpPr/>
          <p:nvPr/>
        </p:nvSpPr>
        <p:spPr>
          <a:xfrm>
            <a:off x="2272051" y="5217716"/>
            <a:ext cx="4424024" cy="19085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위 사람은 </a:t>
            </a:r>
            <a:r>
              <a:rPr lang="ko-KR" alt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에이치닷 구성원</a:t>
            </a: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으로서</a:t>
            </a:r>
            <a:endParaRPr lang="en-US" sz="1600" dirty="0"/>
          </a:p>
          <a:p>
            <a:pPr marL="0" indent="0" algn="l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평소 부여된 임무를 성실히 수행하여 왔으며,</a:t>
            </a:r>
            <a:endParaRPr lang="en-US" sz="1600" dirty="0"/>
          </a:p>
          <a:p>
            <a:pPr marL="0" indent="0" algn="l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우수한 성과창출로 타의 귀감이 되므로</a:t>
            </a:r>
            <a:endParaRPr lang="en-US" sz="1600" dirty="0"/>
          </a:p>
          <a:p>
            <a:pPr marL="0" indent="0" algn="l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이 달의 베스트 인재로 선정하여</a:t>
            </a:r>
            <a:endParaRPr lang="en-US" sz="1600" dirty="0"/>
          </a:p>
          <a:p>
            <a:pPr marL="0" indent="0" algn="l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상장을 수여합니다.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2310150" y="8277253"/>
            <a:ext cx="1891410" cy="37662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520"/>
              </a:lnSpc>
              <a:buNone/>
            </a:pPr>
            <a:r>
              <a:rPr 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2023년 9월 20일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2272050" y="9191306"/>
            <a:ext cx="2932702" cy="3470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340"/>
              </a:lnSpc>
              <a:buNone/>
            </a:pPr>
            <a:r>
              <a:rPr 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(주)</a:t>
            </a:r>
            <a:r>
              <a:rPr lang="ko-KR" alt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에이치닷</a:t>
            </a:r>
            <a:r>
              <a:rPr 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 대표이사 정승식</a:t>
            </a:r>
            <a:endParaRPr lang="en-US" sz="1300" dirty="0"/>
          </a:p>
        </p:txBody>
      </p:sp>
      <p:sp>
        <p:nvSpPr>
          <p:cNvPr id="8" name="Shape 6"/>
          <p:cNvSpPr/>
          <p:nvPr/>
        </p:nvSpPr>
        <p:spPr>
          <a:xfrm>
            <a:off x="253880" y="266599"/>
            <a:ext cx="7045183" cy="10168834"/>
          </a:xfrm>
          <a:prstGeom prst="rect">
            <a:avLst/>
          </a:prstGeom>
          <a:noFill/>
          <a:ln w="12700">
            <a:solidFill>
              <a:srgbClr val="E1AD59"/>
            </a:solidFill>
            <a:prstDash val="soli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9" name="Shape 7"/>
          <p:cNvSpPr/>
          <p:nvPr/>
        </p:nvSpPr>
        <p:spPr>
          <a:xfrm>
            <a:off x="406209" y="406246"/>
            <a:ext cx="6740526" cy="9889540"/>
          </a:xfrm>
          <a:prstGeom prst="rect">
            <a:avLst/>
          </a:prstGeom>
          <a:noFill/>
          <a:ln w="50800">
            <a:solidFill>
              <a:srgbClr val="E1AD59"/>
            </a:solidFill>
            <a:prstDash val="solid"/>
          </a:ln>
        </p:spPr>
        <p:txBody>
          <a:bodyPr/>
          <a:lstStyle/>
          <a:p>
            <a:endParaRPr lang="ko-KR" altLang="en-US"/>
          </a:p>
        </p:txBody>
      </p:sp>
      <p:pic>
        <p:nvPicPr>
          <p:cNvPr id="10" name="Image 0" descr=" 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72050" y="4913032"/>
            <a:ext cx="4320000" cy="14847"/>
          </a:xfrm>
          <a:prstGeom prst="rect">
            <a:avLst/>
          </a:prstGeom>
        </p:spPr>
      </p:pic>
      <p:sp>
        <p:nvSpPr>
          <p:cNvPr id="12" name="Shape 8"/>
          <p:cNvSpPr/>
          <p:nvPr/>
        </p:nvSpPr>
        <p:spPr>
          <a:xfrm>
            <a:off x="5014139" y="8873926"/>
            <a:ext cx="888582" cy="888662"/>
          </a:xfrm>
          <a:prstGeom prst="rect">
            <a:avLst/>
          </a:prstGeom>
          <a:solidFill>
            <a:srgbClr val="E45B55">
              <a:alpha val="40000"/>
            </a:srgbClr>
          </a:solidFill>
          <a:ln/>
        </p:spPr>
        <p:txBody>
          <a:bodyPr/>
          <a:lstStyle/>
          <a:p>
            <a:endParaRPr lang="ko-KR" altLang="en-US"/>
          </a:p>
        </p:txBody>
      </p:sp>
      <p:pic>
        <p:nvPicPr>
          <p:cNvPr id="13" name="Image 2" descr=" 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95237" y="990224"/>
            <a:ext cx="1751775" cy="1751934"/>
          </a:xfrm>
          <a:prstGeom prst="rect">
            <a:avLst/>
          </a:prstGeom>
        </p:spPr>
      </p:pic>
      <p:pic>
        <p:nvPicPr>
          <p:cNvPr id="14" name="Image 3" descr=" 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747565" y="1142566"/>
            <a:ext cx="1447119" cy="1447250"/>
          </a:xfrm>
          <a:prstGeom prst="rect">
            <a:avLst/>
          </a:prstGeom>
        </p:spPr>
      </p:pic>
      <p:pic>
        <p:nvPicPr>
          <p:cNvPr id="15" name="Image 4" descr=" 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10353" y="1231432"/>
            <a:ext cx="1321542" cy="130760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876B635-375A-5273-3935-00419A469CA6}"/>
              </a:ext>
            </a:extLst>
          </p:cNvPr>
          <p:cNvSpPr txBox="1"/>
          <p:nvPr/>
        </p:nvSpPr>
        <p:spPr>
          <a:xfrm>
            <a:off x="7779026" y="2215869"/>
            <a:ext cx="2012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사용 폰트</a:t>
            </a:r>
            <a:endParaRPr lang="en-US" altLang="ko-KR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  <a:p>
            <a:r>
              <a:rPr lang="en-US" altLang="ko-KR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Freestyle Script</a:t>
            </a:r>
            <a:endParaRPr lang="ko-KR" altLang="en-US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2ADB16-96BD-8CD2-7CDB-A193BD69BC25}"/>
              </a:ext>
            </a:extLst>
          </p:cNvPr>
          <p:cNvSpPr txBox="1"/>
          <p:nvPr/>
        </p:nvSpPr>
        <p:spPr>
          <a:xfrm>
            <a:off x="7773884" y="3936636"/>
            <a:ext cx="2894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사용 폰트</a:t>
            </a:r>
            <a:endParaRPr lang="en-US" altLang="ko-KR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  <a:p>
            <a:r>
              <a:rPr lang="en-US" altLang="ko-KR" dirty="0" err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NanumMyeongjo</a:t>
            </a:r>
            <a:endParaRPr lang="ko-KR" altLang="en-US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43EB2C-F94E-F01D-BF3E-9DA8B72C08B3}"/>
              </a:ext>
            </a:extLst>
          </p:cNvPr>
          <p:cNvSpPr txBox="1"/>
          <p:nvPr/>
        </p:nvSpPr>
        <p:spPr>
          <a:xfrm>
            <a:off x="7779026" y="9133591"/>
            <a:ext cx="289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직인 및 회사 로고 교체 필요</a:t>
            </a:r>
          </a:p>
        </p:txBody>
      </p:sp>
      <p:pic>
        <p:nvPicPr>
          <p:cNvPr id="20" name="그림 19" descr="다채로움, 어둠, 원이(가) 표시된 사진&#10;&#10;자동 생성된 설명">
            <a:extLst>
              <a:ext uri="{FF2B5EF4-FFF2-40B4-BE49-F238E27FC236}">
                <a16:creationId xmlns:a16="http://schemas.microsoft.com/office/drawing/2014/main" id="{C1A999EC-AA25-7EC8-BE96-C5614578C5AE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 amt="56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46067" y="1743470"/>
            <a:ext cx="367526" cy="242028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3FC23016-9BAC-4B0B-394C-222E9841928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4189" y="9267905"/>
            <a:ext cx="877898" cy="1802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 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69402" y="3186489"/>
            <a:ext cx="5001445" cy="4938422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858271" y="1332993"/>
            <a:ext cx="1823708" cy="176039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11700"/>
              </a:lnSpc>
              <a:buNone/>
            </a:pPr>
            <a:r>
              <a:rPr lang="en-US" sz="6500" kern="0" spc="-195" dirty="0">
                <a:solidFill>
                  <a:srgbClr val="C09D67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상장</a:t>
            </a:r>
            <a:endParaRPr lang="en-US" sz="6500" dirty="0"/>
          </a:p>
        </p:txBody>
      </p:sp>
      <p:sp>
        <p:nvSpPr>
          <p:cNvPr id="4" name="Text 1"/>
          <p:cNvSpPr/>
          <p:nvPr/>
        </p:nvSpPr>
        <p:spPr>
          <a:xfrm>
            <a:off x="3084648" y="3630820"/>
            <a:ext cx="1396343" cy="6474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4320"/>
              </a:lnSpc>
              <a:buNone/>
            </a:pPr>
            <a:r>
              <a:rPr lang="en-US" sz="2400" kern="0" spc="-72" dirty="0">
                <a:solidFill>
                  <a:srgbClr val="333D4B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OOOO팀</a:t>
            </a:r>
            <a:endParaRPr lang="en-US" sz="2400" dirty="0"/>
          </a:p>
        </p:txBody>
      </p:sp>
      <p:sp>
        <p:nvSpPr>
          <p:cNvPr id="5" name="Text 2"/>
          <p:cNvSpPr/>
          <p:nvPr/>
        </p:nvSpPr>
        <p:spPr>
          <a:xfrm>
            <a:off x="3313140" y="4125931"/>
            <a:ext cx="952052" cy="6474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4320"/>
              </a:lnSpc>
              <a:buNone/>
            </a:pPr>
            <a:r>
              <a:rPr lang="en-US" sz="2400" kern="0" spc="-72" dirty="0">
                <a:solidFill>
                  <a:srgbClr val="333D4B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홍길동</a:t>
            </a:r>
            <a:endParaRPr lang="en-US" sz="2400" dirty="0"/>
          </a:p>
        </p:txBody>
      </p:sp>
      <p:sp>
        <p:nvSpPr>
          <p:cNvPr id="6" name="Text 3"/>
          <p:cNvSpPr/>
          <p:nvPr/>
        </p:nvSpPr>
        <p:spPr>
          <a:xfrm>
            <a:off x="1724080" y="5245222"/>
            <a:ext cx="4130170" cy="164614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520"/>
              </a:lnSpc>
              <a:buNone/>
            </a:pPr>
            <a:r>
              <a:rPr 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위 사람은 </a:t>
            </a:r>
            <a:r>
              <a:rPr lang="ko-KR" alt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에이치닷 구성원</a:t>
            </a:r>
            <a:r>
              <a:rPr 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으로서</a:t>
            </a:r>
            <a:endParaRPr lang="en-US" sz="1400" dirty="0"/>
          </a:p>
          <a:p>
            <a:pPr marL="0" indent="0" algn="ctr">
              <a:lnSpc>
                <a:spcPts val="2520"/>
              </a:lnSpc>
              <a:buNone/>
            </a:pPr>
            <a:r>
              <a:rPr 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평소 부여된 임무를 성실히 수행하여 왔으며,</a:t>
            </a:r>
            <a:endParaRPr lang="en-US" sz="1400" dirty="0"/>
          </a:p>
          <a:p>
            <a:pPr marL="0" indent="0" algn="ctr">
              <a:lnSpc>
                <a:spcPts val="2520"/>
              </a:lnSpc>
              <a:buNone/>
            </a:pPr>
            <a:r>
              <a:rPr 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우수한 성과창출로 타의 귀감이 되므로</a:t>
            </a:r>
            <a:endParaRPr lang="en-US" sz="1400" dirty="0"/>
          </a:p>
          <a:p>
            <a:pPr marL="0" indent="0" algn="ctr">
              <a:lnSpc>
                <a:spcPts val="2520"/>
              </a:lnSpc>
              <a:buNone/>
            </a:pPr>
            <a:r>
              <a:rPr 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이 달의 베스트 인재로 선정하여</a:t>
            </a:r>
            <a:endParaRPr lang="en-US" sz="1400" dirty="0"/>
          </a:p>
          <a:p>
            <a:pPr marL="0" indent="0" algn="ctr">
              <a:lnSpc>
                <a:spcPts val="2520"/>
              </a:lnSpc>
              <a:buNone/>
            </a:pPr>
            <a:r>
              <a:rPr lang="en-US" sz="1400" kern="0" spc="-42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상장을 수여합니다.</a:t>
            </a:r>
            <a:endParaRPr lang="en-US" sz="1400" dirty="0"/>
          </a:p>
        </p:txBody>
      </p:sp>
      <p:sp>
        <p:nvSpPr>
          <p:cNvPr id="7" name="Shape 4"/>
          <p:cNvSpPr/>
          <p:nvPr/>
        </p:nvSpPr>
        <p:spPr>
          <a:xfrm>
            <a:off x="253880" y="266599"/>
            <a:ext cx="7045183" cy="10168834"/>
          </a:xfrm>
          <a:prstGeom prst="rect">
            <a:avLst/>
          </a:prstGeom>
          <a:noFill/>
          <a:ln w="12700">
            <a:solidFill>
              <a:srgbClr val="E1AD59"/>
            </a:solidFill>
            <a:prstDash val="soli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" name="Shape 5"/>
          <p:cNvSpPr/>
          <p:nvPr/>
        </p:nvSpPr>
        <p:spPr>
          <a:xfrm>
            <a:off x="406209" y="406246"/>
            <a:ext cx="6740526" cy="9889540"/>
          </a:xfrm>
          <a:prstGeom prst="rect">
            <a:avLst/>
          </a:prstGeom>
          <a:noFill/>
          <a:ln w="50800">
            <a:solidFill>
              <a:srgbClr val="E1AD59"/>
            </a:solidFill>
            <a:prstDash val="solid"/>
          </a:ln>
        </p:spPr>
        <p:txBody>
          <a:bodyPr/>
          <a:lstStyle/>
          <a:p>
            <a:endParaRPr lang="ko-KR" altLang="en-US"/>
          </a:p>
        </p:txBody>
      </p:sp>
      <p:pic>
        <p:nvPicPr>
          <p:cNvPr id="9" name="Image 1" descr=" 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19625" y="4913032"/>
            <a:ext cx="1726387" cy="12695"/>
          </a:xfrm>
          <a:prstGeom prst="rect">
            <a:avLst/>
          </a:prstGeom>
        </p:spPr>
      </p:pic>
      <p:pic>
        <p:nvPicPr>
          <p:cNvPr id="10" name="Image 2" descr=" 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60812" y="7350505"/>
            <a:ext cx="1193238" cy="1193346"/>
          </a:xfrm>
          <a:prstGeom prst="rect">
            <a:avLst/>
          </a:prstGeom>
        </p:spPr>
      </p:pic>
      <p:pic>
        <p:nvPicPr>
          <p:cNvPr id="11" name="Image 3" descr=" 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64574" y="7454249"/>
            <a:ext cx="985718" cy="985810"/>
          </a:xfrm>
          <a:prstGeom prst="rect">
            <a:avLst/>
          </a:prstGeom>
        </p:spPr>
      </p:pic>
      <p:pic>
        <p:nvPicPr>
          <p:cNvPr id="12" name="Image 4" descr=" 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307342" y="7514799"/>
            <a:ext cx="900182" cy="890695"/>
          </a:xfrm>
          <a:prstGeom prst="rect">
            <a:avLst/>
          </a:prstGeom>
        </p:spPr>
      </p:pic>
      <p:sp>
        <p:nvSpPr>
          <p:cNvPr id="14" name="Text 6"/>
          <p:cNvSpPr/>
          <p:nvPr/>
        </p:nvSpPr>
        <p:spPr>
          <a:xfrm>
            <a:off x="2362051" y="9240917"/>
            <a:ext cx="2790759" cy="4358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880"/>
              </a:lnSpc>
              <a:buNone/>
            </a:pPr>
            <a:r>
              <a:rPr lang="en-US" sz="1600" kern="0" spc="-48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2023년 9월 20일</a:t>
            </a:r>
            <a:endParaRPr lang="en-US" sz="1600" dirty="0"/>
          </a:p>
        </p:txBody>
      </p:sp>
      <p:sp>
        <p:nvSpPr>
          <p:cNvPr id="15" name="Text 7"/>
          <p:cNvSpPr/>
          <p:nvPr/>
        </p:nvSpPr>
        <p:spPr>
          <a:xfrm>
            <a:off x="2226497" y="9685248"/>
            <a:ext cx="3061868" cy="34700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340"/>
              </a:lnSpc>
              <a:buNone/>
            </a:pPr>
            <a:r>
              <a:rPr 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(주)</a:t>
            </a:r>
            <a:r>
              <a:rPr lang="ko-KR" alt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에이치닷 </a:t>
            </a:r>
            <a:r>
              <a:rPr lang="en-US" sz="1300" kern="0" spc="-39" dirty="0">
                <a:solidFill>
                  <a:srgbClr val="1E1E1E">
                    <a:alpha val="100000"/>
                  </a:srgbClr>
                </a:solidFill>
                <a:latin typeface="NanumMyeongjo Bold" pitchFamily="34" charset="0"/>
                <a:ea typeface="NanumMyeongjo Bold" pitchFamily="34" charset="-122"/>
                <a:cs typeface="NanumMyeongjo Bold" pitchFamily="34" charset="-120"/>
              </a:rPr>
              <a:t>대표이사 정승식</a:t>
            </a:r>
            <a:endParaRPr lang="en-US" sz="13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D5B329-5190-D9FD-53B4-A192403F4321}"/>
              </a:ext>
            </a:extLst>
          </p:cNvPr>
          <p:cNvSpPr txBox="1"/>
          <p:nvPr/>
        </p:nvSpPr>
        <p:spPr>
          <a:xfrm>
            <a:off x="7779026" y="1723523"/>
            <a:ext cx="2894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사용 폰트</a:t>
            </a:r>
            <a:endParaRPr lang="en-US" altLang="ko-KR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  <a:p>
            <a:r>
              <a:rPr lang="en-US" altLang="ko-KR" dirty="0" err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rPr>
              <a:t>NanumMyeongjo</a:t>
            </a:r>
            <a:endParaRPr lang="ko-KR" altLang="en-US" dirty="0">
              <a:latin typeface="Pretendard" panose="02000503000000020004" pitchFamily="2" charset="-127"/>
              <a:ea typeface="Pretendard" panose="02000503000000020004" pitchFamily="2" charset="-127"/>
              <a:cs typeface="Pretendard" panose="02000503000000020004" pitchFamily="2" charset="-127"/>
            </a:endParaRPr>
          </a:p>
        </p:txBody>
      </p:sp>
      <p:pic>
        <p:nvPicPr>
          <p:cNvPr id="16" name="그림 15" descr="다채로움, 어둠, 원이(가) 표시된 사진&#10;&#10;자동 생성된 설명">
            <a:extLst>
              <a:ext uri="{FF2B5EF4-FFF2-40B4-BE49-F238E27FC236}">
                <a16:creationId xmlns:a16="http://schemas.microsoft.com/office/drawing/2014/main" id="{601AF0BE-6A92-0D01-C094-05EED2A9E123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56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43277" y="7869793"/>
            <a:ext cx="266769" cy="1756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157</Words>
  <Application>Microsoft Macintosh PowerPoint</Application>
  <PresentationFormat>사용자 지정</PresentationFormat>
  <Paragraphs>47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NanumMyeongjo Bold</vt:lpstr>
      <vt:lpstr>Pretendard</vt:lpstr>
      <vt:lpstr>Pretendard Bold</vt:lpstr>
      <vt:lpstr>Arial</vt:lpstr>
      <vt:lpstr>Freestyle Script</vt:lpstr>
      <vt:lpstr>Office Theme</vt:lpstr>
      <vt:lpstr>PowerPoint 프레젠테이션</vt:lpstr>
      <vt:lpstr>PowerPoint 프레젠테이션</vt:lpstr>
      <vt:lpstr>PowerPoint 프레젠테이션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Salt 채은빈</cp:lastModifiedBy>
  <cp:revision>5</cp:revision>
  <dcterms:created xsi:type="dcterms:W3CDTF">2023-09-12T03:35:53Z</dcterms:created>
  <dcterms:modified xsi:type="dcterms:W3CDTF">2024-08-01T09:43:58Z</dcterms:modified>
</cp:coreProperties>
</file>